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aa5273cb3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f5bd0eafd4a02"/>
  </p:sldMasterIdLst>
  <p:sldIdLst>
    <p:sldId xmlns:r="http://schemas.openxmlformats.org/officeDocument/2006/relationships" id="256" r:id="Rb596680b66094f63"/>
    <p:sldId xmlns:r="http://schemas.openxmlformats.org/officeDocument/2006/relationships" id="257" r:id="R9451c0f706804d17"/>
    <p:sldId xmlns:r="http://schemas.openxmlformats.org/officeDocument/2006/relationships" id="258" r:id="Rc9880b0c63534528"/>
    <p:sldId xmlns:r="http://schemas.openxmlformats.org/officeDocument/2006/relationships" id="259" r:id="R48c1a51e3ec642bd"/>
    <p:sldId xmlns:r="http://schemas.openxmlformats.org/officeDocument/2006/relationships" id="260" r:id="R282817d6dc7647ff"/>
    <p:sldId xmlns:r="http://schemas.openxmlformats.org/officeDocument/2006/relationships" id="261" r:id="R1c95108aec87486f"/>
    <p:sldId xmlns:r="http://schemas.openxmlformats.org/officeDocument/2006/relationships" id="262" r:id="Rfc19ae2f1500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f5bd0eafd4a02" /><Relationship Type="http://schemas.openxmlformats.org/officeDocument/2006/relationships/slide" Target="/ppt/slides/slide1.xml" Id="Rb596680b66094f63" /><Relationship Type="http://schemas.openxmlformats.org/officeDocument/2006/relationships/slide" Target="/ppt/slides/slide2.xml" Id="R9451c0f706804d17" /><Relationship Type="http://schemas.openxmlformats.org/officeDocument/2006/relationships/slide" Target="/ppt/slides/slide3.xml" Id="Rc9880b0c63534528" /><Relationship Type="http://schemas.openxmlformats.org/officeDocument/2006/relationships/slide" Target="/ppt/slides/slide4.xml" Id="R48c1a51e3ec642bd" /><Relationship Type="http://schemas.openxmlformats.org/officeDocument/2006/relationships/slide" Target="/ppt/slides/slide5.xml" Id="R282817d6dc7647ff" /><Relationship Type="http://schemas.openxmlformats.org/officeDocument/2006/relationships/slide" Target="/ppt/slides/slide6.xml" Id="R1c95108aec87486f" /><Relationship Type="http://schemas.openxmlformats.org/officeDocument/2006/relationships/slide" Target="/ppt/slides/slide7.xml" Id="Rfc19ae2f1500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bae76f7f6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150250c64e66" /><Relationship Type="http://schemas.openxmlformats.org/officeDocument/2006/relationships/theme" Target="/ppt/slideMasters/theme/theme1.xml" Id="Ra9ab45743ac7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a150250c6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003c6374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cbfd8068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70b0a4eb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b3f19a26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9a1b7625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1eeba9c3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19149ca5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