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5490eff1f45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abbfac020549f4"/>
  </p:sldMasterIdLst>
  <p:sldIdLst>
    <p:sldId xmlns:r="http://schemas.openxmlformats.org/officeDocument/2006/relationships" id="256" r:id="Rf38e24dbe10d4e2f"/>
    <p:sldId xmlns:r="http://schemas.openxmlformats.org/officeDocument/2006/relationships" id="257" r:id="R2fe782f520ba4097"/>
    <p:sldId xmlns:r="http://schemas.openxmlformats.org/officeDocument/2006/relationships" id="258" r:id="R98c6e894c25d48f6"/>
    <p:sldId xmlns:r="http://schemas.openxmlformats.org/officeDocument/2006/relationships" id="259" r:id="R4363eb8ca3bd48ff"/>
    <p:sldId xmlns:r="http://schemas.openxmlformats.org/officeDocument/2006/relationships" id="260" r:id="Rcea3b35f4ca4481b"/>
    <p:sldId xmlns:r="http://schemas.openxmlformats.org/officeDocument/2006/relationships" id="261" r:id="Rcb12fad8d17d404a"/>
    <p:sldId xmlns:r="http://schemas.openxmlformats.org/officeDocument/2006/relationships" id="262" r:id="R760a5a79931c4e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bbfac020549f4" /><Relationship Type="http://schemas.openxmlformats.org/officeDocument/2006/relationships/slide" Target="/ppt/slides/slide1.xml" Id="Rf38e24dbe10d4e2f" /><Relationship Type="http://schemas.openxmlformats.org/officeDocument/2006/relationships/slide" Target="/ppt/slides/slide2.xml" Id="R2fe782f520ba4097" /><Relationship Type="http://schemas.openxmlformats.org/officeDocument/2006/relationships/slide" Target="/ppt/slides/slide3.xml" Id="R98c6e894c25d48f6" /><Relationship Type="http://schemas.openxmlformats.org/officeDocument/2006/relationships/slide" Target="/ppt/slides/slide4.xml" Id="R4363eb8ca3bd48ff" /><Relationship Type="http://schemas.openxmlformats.org/officeDocument/2006/relationships/slide" Target="/ppt/slides/slide5.xml" Id="Rcea3b35f4ca4481b" /><Relationship Type="http://schemas.openxmlformats.org/officeDocument/2006/relationships/slide" Target="/ppt/slides/slide6.xml" Id="Rcb12fad8d17d404a" /><Relationship Type="http://schemas.openxmlformats.org/officeDocument/2006/relationships/slide" Target="/ppt/slides/slide7.xml" Id="R760a5a79931c4e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fadd00f41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f63b17ced4049" /><Relationship Type="http://schemas.openxmlformats.org/officeDocument/2006/relationships/theme" Target="/ppt/slideMasters/theme/theme1.xml" Id="Rb7ee0d1021b9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af63b17ced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84460c2ef49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8fd422229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35e3aa5ad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b9deec5eb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792123caa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8990f8dcb4d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2d75a3588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MÅNEBAKKEN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71 950 454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747 699 142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752 328 273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SIGNE A KLEPPA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MÅNEBAKKEN AS</a:t>
            </a:r>
          </a:p>
        </p:txBody>
      </p:sp>
    </p:spTree>
  </p:cSld>
  <p:clrMapOvr>
    <a:masterClrMapping xmlns:a="http://schemas.openxmlformats.org/drawingml/2006/main"/>
  </p:clrMapOvr>
</p:sld>
</file>