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1e1e59ed1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ff28630ed40d3"/>
  </p:sldMasterIdLst>
  <p:sldIdLst>
    <p:sldId xmlns:r="http://schemas.openxmlformats.org/officeDocument/2006/relationships" id="256" r:id="R26924bad414846f1"/>
    <p:sldId xmlns:r="http://schemas.openxmlformats.org/officeDocument/2006/relationships" id="257" r:id="R0d5a3152fe284550"/>
    <p:sldId xmlns:r="http://schemas.openxmlformats.org/officeDocument/2006/relationships" id="258" r:id="R9a9e3bca09cf406f"/>
    <p:sldId xmlns:r="http://schemas.openxmlformats.org/officeDocument/2006/relationships" id="259" r:id="R8d869e74519d4d9a"/>
    <p:sldId xmlns:r="http://schemas.openxmlformats.org/officeDocument/2006/relationships" id="260" r:id="R36e11988a8bc475c"/>
    <p:sldId xmlns:r="http://schemas.openxmlformats.org/officeDocument/2006/relationships" id="261" r:id="Rb3e2d4e51b34459b"/>
    <p:sldId xmlns:r="http://schemas.openxmlformats.org/officeDocument/2006/relationships" id="262" r:id="R8bcb2b2c0f27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ff28630ed40d3" /><Relationship Type="http://schemas.openxmlformats.org/officeDocument/2006/relationships/slide" Target="/ppt/slides/slide1.xml" Id="R26924bad414846f1" /><Relationship Type="http://schemas.openxmlformats.org/officeDocument/2006/relationships/slide" Target="/ppt/slides/slide2.xml" Id="R0d5a3152fe284550" /><Relationship Type="http://schemas.openxmlformats.org/officeDocument/2006/relationships/slide" Target="/ppt/slides/slide3.xml" Id="R9a9e3bca09cf406f" /><Relationship Type="http://schemas.openxmlformats.org/officeDocument/2006/relationships/slide" Target="/ppt/slides/slide4.xml" Id="R8d869e74519d4d9a" /><Relationship Type="http://schemas.openxmlformats.org/officeDocument/2006/relationships/slide" Target="/ppt/slides/slide5.xml" Id="R36e11988a8bc475c" /><Relationship Type="http://schemas.openxmlformats.org/officeDocument/2006/relationships/slide" Target="/ppt/slides/slide6.xml" Id="Rb3e2d4e51b34459b" /><Relationship Type="http://schemas.openxmlformats.org/officeDocument/2006/relationships/slide" Target="/ppt/slides/slide7.xml" Id="R8bcb2b2c0f27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d4338b630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e039b362f4786" /><Relationship Type="http://schemas.openxmlformats.org/officeDocument/2006/relationships/theme" Target="/ppt/slideMasters/theme/theme1.xml" Id="R5e9c3de88d3d4a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e039b362f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43b4f3a54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4ff21dfa0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a98818bb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a971b2a54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2db378a44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c0fda1af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f05b8f388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SOPHIES VERDEN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54 376 111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416 761 514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418 597 520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ANNE S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ANNE S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