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66c68ef8a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efe2d65234cc9"/>
  </p:sldMasterIdLst>
  <p:sldIdLst>
    <p:sldId xmlns:r="http://schemas.openxmlformats.org/officeDocument/2006/relationships" id="256" r:id="R4994c978d65544ac"/>
    <p:sldId xmlns:r="http://schemas.openxmlformats.org/officeDocument/2006/relationships" id="257" r:id="R6029bd87d9da4c7d"/>
    <p:sldId xmlns:r="http://schemas.openxmlformats.org/officeDocument/2006/relationships" id="258" r:id="R62d4250aed194aad"/>
    <p:sldId xmlns:r="http://schemas.openxmlformats.org/officeDocument/2006/relationships" id="259" r:id="R9e2c934b5a574c3b"/>
    <p:sldId xmlns:r="http://schemas.openxmlformats.org/officeDocument/2006/relationships" id="260" r:id="R337ee3ef9ee54525"/>
    <p:sldId xmlns:r="http://schemas.openxmlformats.org/officeDocument/2006/relationships" id="261" r:id="Ra1a9b833821a4a5f"/>
    <p:sldId xmlns:r="http://schemas.openxmlformats.org/officeDocument/2006/relationships" id="262" r:id="Rafa071ee773c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efe2d65234cc9" /><Relationship Type="http://schemas.openxmlformats.org/officeDocument/2006/relationships/slide" Target="/ppt/slides/slide1.xml" Id="R4994c978d65544ac" /><Relationship Type="http://schemas.openxmlformats.org/officeDocument/2006/relationships/slide" Target="/ppt/slides/slide2.xml" Id="R6029bd87d9da4c7d" /><Relationship Type="http://schemas.openxmlformats.org/officeDocument/2006/relationships/slide" Target="/ppt/slides/slide3.xml" Id="R62d4250aed194aad" /><Relationship Type="http://schemas.openxmlformats.org/officeDocument/2006/relationships/slide" Target="/ppt/slides/slide4.xml" Id="R9e2c934b5a574c3b" /><Relationship Type="http://schemas.openxmlformats.org/officeDocument/2006/relationships/slide" Target="/ppt/slides/slide5.xml" Id="R337ee3ef9ee54525" /><Relationship Type="http://schemas.openxmlformats.org/officeDocument/2006/relationships/slide" Target="/ppt/slides/slide6.xml" Id="Ra1a9b833821a4a5f" /><Relationship Type="http://schemas.openxmlformats.org/officeDocument/2006/relationships/slide" Target="/ppt/slides/slide7.xml" Id="Rafa071ee773c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a5abc0a85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71d5679b43bd" /><Relationship Type="http://schemas.openxmlformats.org/officeDocument/2006/relationships/theme" Target="/ppt/slideMasters/theme/theme1.xml" Id="R937d44c6566e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571d5679b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8b1f84468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d8197170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4bfabbd8d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6b1c02da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144cdc7a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3bde4a2ef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e9a7a901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