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d809fb358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50bc2795943c8"/>
  </p:sldMasterIdLst>
  <p:sldIdLst>
    <p:sldId xmlns:r="http://schemas.openxmlformats.org/officeDocument/2006/relationships" id="256" r:id="R5c47cd4c5756499d"/>
    <p:sldId xmlns:r="http://schemas.openxmlformats.org/officeDocument/2006/relationships" id="257" r:id="Rfed78664217a4d9f"/>
    <p:sldId xmlns:r="http://schemas.openxmlformats.org/officeDocument/2006/relationships" id="258" r:id="Rb58a8c28fcde41b6"/>
    <p:sldId xmlns:r="http://schemas.openxmlformats.org/officeDocument/2006/relationships" id="259" r:id="Rb74b695e524f4c70"/>
    <p:sldId xmlns:r="http://schemas.openxmlformats.org/officeDocument/2006/relationships" id="260" r:id="Re7e1d9c56bd74fe8"/>
    <p:sldId xmlns:r="http://schemas.openxmlformats.org/officeDocument/2006/relationships" id="261" r:id="Rce08adf5f47146cf"/>
    <p:sldId xmlns:r="http://schemas.openxmlformats.org/officeDocument/2006/relationships" id="262" r:id="R283a4874d445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50bc2795943c8" /><Relationship Type="http://schemas.openxmlformats.org/officeDocument/2006/relationships/slide" Target="/ppt/slides/slide1.xml" Id="R5c47cd4c5756499d" /><Relationship Type="http://schemas.openxmlformats.org/officeDocument/2006/relationships/slide" Target="/ppt/slides/slide2.xml" Id="Rfed78664217a4d9f" /><Relationship Type="http://schemas.openxmlformats.org/officeDocument/2006/relationships/slide" Target="/ppt/slides/slide3.xml" Id="Rb58a8c28fcde41b6" /><Relationship Type="http://schemas.openxmlformats.org/officeDocument/2006/relationships/slide" Target="/ppt/slides/slide4.xml" Id="Rb74b695e524f4c70" /><Relationship Type="http://schemas.openxmlformats.org/officeDocument/2006/relationships/slide" Target="/ppt/slides/slide5.xml" Id="Re7e1d9c56bd74fe8" /><Relationship Type="http://schemas.openxmlformats.org/officeDocument/2006/relationships/slide" Target="/ppt/slides/slide6.xml" Id="Rce08adf5f47146cf" /><Relationship Type="http://schemas.openxmlformats.org/officeDocument/2006/relationships/slide" Target="/ppt/slides/slide7.xml" Id="R283a4874d445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c9ad45e11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90e1db2f44e2" /><Relationship Type="http://schemas.openxmlformats.org/officeDocument/2006/relationships/theme" Target="/ppt/slideMasters/theme/theme1.xml" Id="Re7945cd58e92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990e1db2f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e2b223f6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cede927d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24f1dbbf9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37c01e5c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48587866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fdd72c814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3625ea70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39 551 600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49 523 236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HOFTUN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