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2383cdbe9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83767b6474d67"/>
  </p:sldMasterIdLst>
  <p:sldIdLst>
    <p:sldId xmlns:r="http://schemas.openxmlformats.org/officeDocument/2006/relationships" id="256" r:id="Ra1b85e2918244475"/>
    <p:sldId xmlns:r="http://schemas.openxmlformats.org/officeDocument/2006/relationships" id="257" r:id="Rb029a2ef039f44f7"/>
    <p:sldId xmlns:r="http://schemas.openxmlformats.org/officeDocument/2006/relationships" id="258" r:id="R2f493d933ac94b11"/>
    <p:sldId xmlns:r="http://schemas.openxmlformats.org/officeDocument/2006/relationships" id="259" r:id="Rb349c39a9e864e36"/>
    <p:sldId xmlns:r="http://schemas.openxmlformats.org/officeDocument/2006/relationships" id="260" r:id="Rc5fc2a3384264d07"/>
    <p:sldId xmlns:r="http://schemas.openxmlformats.org/officeDocument/2006/relationships" id="261" r:id="R7f29dcd3952542e0"/>
    <p:sldId xmlns:r="http://schemas.openxmlformats.org/officeDocument/2006/relationships" id="262" r:id="R44dff6d5c96b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83767b6474d67" /><Relationship Type="http://schemas.openxmlformats.org/officeDocument/2006/relationships/slide" Target="/ppt/slides/slide1.xml" Id="Ra1b85e2918244475" /><Relationship Type="http://schemas.openxmlformats.org/officeDocument/2006/relationships/slide" Target="/ppt/slides/slide2.xml" Id="Rb029a2ef039f44f7" /><Relationship Type="http://schemas.openxmlformats.org/officeDocument/2006/relationships/slide" Target="/ppt/slides/slide3.xml" Id="R2f493d933ac94b11" /><Relationship Type="http://schemas.openxmlformats.org/officeDocument/2006/relationships/slide" Target="/ppt/slides/slide4.xml" Id="Rb349c39a9e864e36" /><Relationship Type="http://schemas.openxmlformats.org/officeDocument/2006/relationships/slide" Target="/ppt/slides/slide5.xml" Id="Rc5fc2a3384264d07" /><Relationship Type="http://schemas.openxmlformats.org/officeDocument/2006/relationships/slide" Target="/ppt/slides/slide6.xml" Id="R7f29dcd3952542e0" /><Relationship Type="http://schemas.openxmlformats.org/officeDocument/2006/relationships/slide" Target="/ppt/slides/slide7.xml" Id="R44dff6d5c96b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c76963ba0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e7ecf53354211" /><Relationship Type="http://schemas.openxmlformats.org/officeDocument/2006/relationships/theme" Target="/ppt/slideMasters/theme/theme1.xml" Id="R3152cb56b43e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e7ecf5335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352a7a439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9ce23b61f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aaa9eea7f4a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b9d8470b3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fa8cbf81b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991af2cd9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1812d89c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CHINMA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CHINMA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3 211 292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25 093 445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28 005 762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GUNDEGJERDE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MARIE GUNDEGJERDE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GUNDEGJERDE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 MARIE GUNDEGJERDE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KÅRE GUNDEGJERDE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jkg@chinma.no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