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a33da1111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57740cf1c4b9e"/>
  </p:sldMasterIdLst>
  <p:sldIdLst>
    <p:sldId xmlns:r="http://schemas.openxmlformats.org/officeDocument/2006/relationships" id="256" r:id="R209d2c81844e4344"/>
    <p:sldId xmlns:r="http://schemas.openxmlformats.org/officeDocument/2006/relationships" id="257" r:id="R2a01f5feaf0947d5"/>
    <p:sldId xmlns:r="http://schemas.openxmlformats.org/officeDocument/2006/relationships" id="258" r:id="R9641523c742c4ba1"/>
    <p:sldId xmlns:r="http://schemas.openxmlformats.org/officeDocument/2006/relationships" id="259" r:id="R04fdf78bf6ba44f3"/>
    <p:sldId xmlns:r="http://schemas.openxmlformats.org/officeDocument/2006/relationships" id="260" r:id="Rcd325587cebe4c48"/>
    <p:sldId xmlns:r="http://schemas.openxmlformats.org/officeDocument/2006/relationships" id="261" r:id="Re072f5770f0542b1"/>
    <p:sldId xmlns:r="http://schemas.openxmlformats.org/officeDocument/2006/relationships" id="262" r:id="Rd452fb7878fd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57740cf1c4b9e" /><Relationship Type="http://schemas.openxmlformats.org/officeDocument/2006/relationships/slide" Target="/ppt/slides/slide1.xml" Id="R209d2c81844e4344" /><Relationship Type="http://schemas.openxmlformats.org/officeDocument/2006/relationships/slide" Target="/ppt/slides/slide2.xml" Id="R2a01f5feaf0947d5" /><Relationship Type="http://schemas.openxmlformats.org/officeDocument/2006/relationships/slide" Target="/ppt/slides/slide3.xml" Id="R9641523c742c4ba1" /><Relationship Type="http://schemas.openxmlformats.org/officeDocument/2006/relationships/slide" Target="/ppt/slides/slide4.xml" Id="R04fdf78bf6ba44f3" /><Relationship Type="http://schemas.openxmlformats.org/officeDocument/2006/relationships/slide" Target="/ppt/slides/slide5.xml" Id="Rcd325587cebe4c48" /><Relationship Type="http://schemas.openxmlformats.org/officeDocument/2006/relationships/slide" Target="/ppt/slides/slide6.xml" Id="Re072f5770f0542b1" /><Relationship Type="http://schemas.openxmlformats.org/officeDocument/2006/relationships/slide" Target="/ppt/slides/slide7.xml" Id="Rd452fb7878fd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e9e84cf16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416a778954c4d" /><Relationship Type="http://schemas.openxmlformats.org/officeDocument/2006/relationships/theme" Target="/ppt/slideMasters/theme/theme1.xml" Id="Re860c4468006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416a77895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40cda2c83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365cc4bf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1109437640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c6f82d1a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42d441a4d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fc8e13291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22a89358f44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LJUNG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 INVEST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748 235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−2 167 163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2 829 130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72 964 973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73 441 282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LJUNGMANN  –  87,7 %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ØEN LJUNGMANN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ØEN LJUNGMANN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Ursvikveien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1456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76 39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torstein.ljungmann@gmail.com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 INVEST AS</a:t>
            </a:r>
          </a:p>
        </p:txBody>
      </p:sp>
    </p:spTree>
  </p:cSld>
  <p:clrMapOvr>
    <a:masterClrMapping xmlns:a="http://schemas.openxmlformats.org/drawingml/2006/main"/>
  </p:clrMapOvr>
</p:sld>
</file>