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bc18e6319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76b618daf42e4"/>
  </p:sldMasterIdLst>
  <p:sldIdLst>
    <p:sldId xmlns:r="http://schemas.openxmlformats.org/officeDocument/2006/relationships" id="256" r:id="Rf227d52c6b5844d7"/>
    <p:sldId xmlns:r="http://schemas.openxmlformats.org/officeDocument/2006/relationships" id="257" r:id="R461b0d9d4cb745ac"/>
    <p:sldId xmlns:r="http://schemas.openxmlformats.org/officeDocument/2006/relationships" id="258" r:id="R9b36c3ec3453404a"/>
    <p:sldId xmlns:r="http://schemas.openxmlformats.org/officeDocument/2006/relationships" id="259" r:id="Rfb014cf23fd249f9"/>
    <p:sldId xmlns:r="http://schemas.openxmlformats.org/officeDocument/2006/relationships" id="260" r:id="Re6b7b5d35d8d4ec0"/>
    <p:sldId xmlns:r="http://schemas.openxmlformats.org/officeDocument/2006/relationships" id="261" r:id="Rac0bc55928754489"/>
    <p:sldId xmlns:r="http://schemas.openxmlformats.org/officeDocument/2006/relationships" id="262" r:id="Rdf2fa855d822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76b618daf42e4" /><Relationship Type="http://schemas.openxmlformats.org/officeDocument/2006/relationships/slide" Target="/ppt/slides/slide1.xml" Id="Rf227d52c6b5844d7" /><Relationship Type="http://schemas.openxmlformats.org/officeDocument/2006/relationships/slide" Target="/ppt/slides/slide2.xml" Id="R461b0d9d4cb745ac" /><Relationship Type="http://schemas.openxmlformats.org/officeDocument/2006/relationships/slide" Target="/ppt/slides/slide3.xml" Id="R9b36c3ec3453404a" /><Relationship Type="http://schemas.openxmlformats.org/officeDocument/2006/relationships/slide" Target="/ppt/slides/slide4.xml" Id="Rfb014cf23fd249f9" /><Relationship Type="http://schemas.openxmlformats.org/officeDocument/2006/relationships/slide" Target="/ppt/slides/slide5.xml" Id="Re6b7b5d35d8d4ec0" /><Relationship Type="http://schemas.openxmlformats.org/officeDocument/2006/relationships/slide" Target="/ppt/slides/slide6.xml" Id="Rac0bc55928754489" /><Relationship Type="http://schemas.openxmlformats.org/officeDocument/2006/relationships/slide" Target="/ppt/slides/slide7.xml" Id="Rdf2fa855d822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975b7fccd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4a5ea3db4cd0" /><Relationship Type="http://schemas.openxmlformats.org/officeDocument/2006/relationships/theme" Target="/ppt/slideMasters/theme/theme1.xml" Id="Rfe033607bfca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d4a5ea3db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98922087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b83221a9e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97764b90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4fca2873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aa448a66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b1458895f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69e75c22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