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dac4e322004d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b52b62c509413c"/>
  </p:sldMasterIdLst>
  <p:sldIdLst>
    <p:sldId xmlns:r="http://schemas.openxmlformats.org/officeDocument/2006/relationships" id="256" r:id="R4270b62002434077"/>
    <p:sldId xmlns:r="http://schemas.openxmlformats.org/officeDocument/2006/relationships" id="257" r:id="R3be622443b4e4ee3"/>
    <p:sldId xmlns:r="http://schemas.openxmlformats.org/officeDocument/2006/relationships" id="258" r:id="R5b5b13308bd94d24"/>
    <p:sldId xmlns:r="http://schemas.openxmlformats.org/officeDocument/2006/relationships" id="259" r:id="R0ac98705737f49fe"/>
    <p:sldId xmlns:r="http://schemas.openxmlformats.org/officeDocument/2006/relationships" id="260" r:id="R82100bb199024fe1"/>
    <p:sldId xmlns:r="http://schemas.openxmlformats.org/officeDocument/2006/relationships" id="261" r:id="R4ac25ebd49ad4192"/>
    <p:sldId xmlns:r="http://schemas.openxmlformats.org/officeDocument/2006/relationships" id="262" r:id="R52a33821bd0d40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52b62c509413c" /><Relationship Type="http://schemas.openxmlformats.org/officeDocument/2006/relationships/slide" Target="/ppt/slides/slide1.xml" Id="R4270b62002434077" /><Relationship Type="http://schemas.openxmlformats.org/officeDocument/2006/relationships/slide" Target="/ppt/slides/slide2.xml" Id="R3be622443b4e4ee3" /><Relationship Type="http://schemas.openxmlformats.org/officeDocument/2006/relationships/slide" Target="/ppt/slides/slide3.xml" Id="R5b5b13308bd94d24" /><Relationship Type="http://schemas.openxmlformats.org/officeDocument/2006/relationships/slide" Target="/ppt/slides/slide4.xml" Id="R0ac98705737f49fe" /><Relationship Type="http://schemas.openxmlformats.org/officeDocument/2006/relationships/slide" Target="/ppt/slides/slide5.xml" Id="R82100bb199024fe1" /><Relationship Type="http://schemas.openxmlformats.org/officeDocument/2006/relationships/slide" Target="/ppt/slides/slide6.xml" Id="R4ac25ebd49ad4192" /><Relationship Type="http://schemas.openxmlformats.org/officeDocument/2006/relationships/slide" Target="/ppt/slides/slide7.xml" Id="R52a33821bd0d40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2b54df4fe40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86bb68e6e4703" /><Relationship Type="http://schemas.openxmlformats.org/officeDocument/2006/relationships/theme" Target="/ppt/slideMasters/theme/theme1.xml" Id="Rba018ea8616547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b86bb68e6e47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db82e6a4946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38f7273c14b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ecdbba7654e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b3dc24f1d41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7d418d78d47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723afb1534d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fb4f1fd5e41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PTT INVEST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544 416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15 870 209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15 916 215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TERJE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Terje Tveit, Hovlandsstrando 280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