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aed307bb0144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f3854fb2204fc7"/>
  </p:sldMasterIdLst>
  <p:sldIdLst>
    <p:sldId xmlns:r="http://schemas.openxmlformats.org/officeDocument/2006/relationships" id="256" r:id="R33c389ee7f5a48ba"/>
    <p:sldId xmlns:r="http://schemas.openxmlformats.org/officeDocument/2006/relationships" id="257" r:id="R99a3b73b93074898"/>
    <p:sldId xmlns:r="http://schemas.openxmlformats.org/officeDocument/2006/relationships" id="258" r:id="Rc54a3bd9e6994801"/>
    <p:sldId xmlns:r="http://schemas.openxmlformats.org/officeDocument/2006/relationships" id="259" r:id="R3500f6134ea149da"/>
    <p:sldId xmlns:r="http://schemas.openxmlformats.org/officeDocument/2006/relationships" id="260" r:id="R1e125b3eba524552"/>
    <p:sldId xmlns:r="http://schemas.openxmlformats.org/officeDocument/2006/relationships" id="261" r:id="R20c5f14b07c24b57"/>
    <p:sldId xmlns:r="http://schemas.openxmlformats.org/officeDocument/2006/relationships" id="262" r:id="Ra34363b7548c41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f3854fb2204fc7" /><Relationship Type="http://schemas.openxmlformats.org/officeDocument/2006/relationships/slide" Target="/ppt/slides/slide1.xml" Id="R33c389ee7f5a48ba" /><Relationship Type="http://schemas.openxmlformats.org/officeDocument/2006/relationships/slide" Target="/ppt/slides/slide2.xml" Id="R99a3b73b93074898" /><Relationship Type="http://schemas.openxmlformats.org/officeDocument/2006/relationships/slide" Target="/ppt/slides/slide3.xml" Id="Rc54a3bd9e6994801" /><Relationship Type="http://schemas.openxmlformats.org/officeDocument/2006/relationships/slide" Target="/ppt/slides/slide4.xml" Id="R3500f6134ea149da" /><Relationship Type="http://schemas.openxmlformats.org/officeDocument/2006/relationships/slide" Target="/ppt/slides/slide5.xml" Id="R1e125b3eba524552" /><Relationship Type="http://schemas.openxmlformats.org/officeDocument/2006/relationships/slide" Target="/ppt/slides/slide6.xml" Id="R20c5f14b07c24b57" /><Relationship Type="http://schemas.openxmlformats.org/officeDocument/2006/relationships/slide" Target="/ppt/slides/slide7.xml" Id="Ra34363b7548c41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389c99c18144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3ed8321ee14b2f" /><Relationship Type="http://schemas.openxmlformats.org/officeDocument/2006/relationships/theme" Target="/ppt/slideMasters/theme/theme1.xml" Id="R1d4033a3ab404d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3ed8321ee14b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8208d6c51e4e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ee05c4aee47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b3fd1b6b347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7f63c1ca9942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9f630378441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e5ce9e0555411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5d697edc824a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GJERDE HANSEN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GJERDE HANSEN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GJERDE HANSEN REVISJON AS ble etablert [år] og holder til i Rud.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GJERDE HANSEN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GJERDE HANSEN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GJERDE HANSEN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1 276 029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181 603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159 050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1 009 670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1 232 207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GJERDE HANSEN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ARNLAUG GJERDE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GJERDE HANSEN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Baker Østbys vei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1351 Rud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agh@ghrevisjon.no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989 132 903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GJERDE HANSEN REVISJON AS</a:t>
            </a:r>
          </a:p>
        </p:txBody>
      </p:sp>
    </p:spTree>
  </p:cSld>
  <p:clrMapOvr>
    <a:masterClrMapping xmlns:a="http://schemas.openxmlformats.org/drawingml/2006/main"/>
  </p:clrMapOvr>
</p:sld>
</file>