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1d563384b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175eb8b0849e9"/>
  </p:sldMasterIdLst>
  <p:sldIdLst>
    <p:sldId xmlns:r="http://schemas.openxmlformats.org/officeDocument/2006/relationships" id="256" r:id="R166a9306339c432f"/>
    <p:sldId xmlns:r="http://schemas.openxmlformats.org/officeDocument/2006/relationships" id="257" r:id="R65d87cdb20184997"/>
    <p:sldId xmlns:r="http://schemas.openxmlformats.org/officeDocument/2006/relationships" id="258" r:id="R610c1a26525f4c0a"/>
    <p:sldId xmlns:r="http://schemas.openxmlformats.org/officeDocument/2006/relationships" id="259" r:id="R50922fb1416042dc"/>
    <p:sldId xmlns:r="http://schemas.openxmlformats.org/officeDocument/2006/relationships" id="260" r:id="R071735b0530f4ba5"/>
    <p:sldId xmlns:r="http://schemas.openxmlformats.org/officeDocument/2006/relationships" id="261" r:id="R04d50f2f2599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175eb8b0849e9" /><Relationship Type="http://schemas.openxmlformats.org/officeDocument/2006/relationships/slide" Target="/ppt/slides/slide1.xml" Id="R166a9306339c432f" /><Relationship Type="http://schemas.openxmlformats.org/officeDocument/2006/relationships/slide" Target="/ppt/slides/slide2.xml" Id="R65d87cdb20184997" /><Relationship Type="http://schemas.openxmlformats.org/officeDocument/2006/relationships/slide" Target="/ppt/slides/slide3.xml" Id="R610c1a26525f4c0a" /><Relationship Type="http://schemas.openxmlformats.org/officeDocument/2006/relationships/slide" Target="/ppt/slides/slide4.xml" Id="R50922fb1416042dc" /><Relationship Type="http://schemas.openxmlformats.org/officeDocument/2006/relationships/slide" Target="/ppt/slides/slide5.xml" Id="R071735b0530f4ba5" /><Relationship Type="http://schemas.openxmlformats.org/officeDocument/2006/relationships/slide" Target="/ppt/slides/slide6.xml" Id="R04d50f2f2599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1bcb0d0c8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986e8c174751" /><Relationship Type="http://schemas.openxmlformats.org/officeDocument/2006/relationships/theme" Target="/ppt/slideMasters/theme/theme1.xml" Id="R1902cdc33ace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ac986e8c1747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fd45fd9f8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ca85830ff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8bfe48d5d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ca4667cad40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58173e22a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6242ff95e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GLOBAL INDEKS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GLOBAL INDEKS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−49 957 761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4 260 284 018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59 458 835 034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59 588 304 939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GLOBAL INDEKS</a:t>
            </a:r>
          </a:p>
        </p:txBody>
      </p:sp>
    </p:spTree>
  </p:cSld>
  <p:clrMapOvr>
    <a:masterClrMapping xmlns:a="http://schemas.openxmlformats.org/drawingml/2006/main"/>
  </p:clrMapOvr>
</p:sld>
</file>