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b23b8ee68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bc03a05f84388"/>
  </p:sldMasterIdLst>
  <p:sldIdLst>
    <p:sldId xmlns:r="http://schemas.openxmlformats.org/officeDocument/2006/relationships" id="256" r:id="R988f6a1a6e804406"/>
    <p:sldId xmlns:r="http://schemas.openxmlformats.org/officeDocument/2006/relationships" id="257" r:id="Rd5332cf1ff3f479e"/>
    <p:sldId xmlns:r="http://schemas.openxmlformats.org/officeDocument/2006/relationships" id="258" r:id="R30c965cd1f274dd9"/>
    <p:sldId xmlns:r="http://schemas.openxmlformats.org/officeDocument/2006/relationships" id="259" r:id="R9be4a895a1f94431"/>
    <p:sldId xmlns:r="http://schemas.openxmlformats.org/officeDocument/2006/relationships" id="260" r:id="R734b431638c24f8e"/>
    <p:sldId xmlns:r="http://schemas.openxmlformats.org/officeDocument/2006/relationships" id="261" r:id="Re7c3929d304a4f30"/>
    <p:sldId xmlns:r="http://schemas.openxmlformats.org/officeDocument/2006/relationships" id="262" r:id="R9eace811980c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bc03a05f84388" /><Relationship Type="http://schemas.openxmlformats.org/officeDocument/2006/relationships/slide" Target="/ppt/slides/slide1.xml" Id="R988f6a1a6e804406" /><Relationship Type="http://schemas.openxmlformats.org/officeDocument/2006/relationships/slide" Target="/ppt/slides/slide2.xml" Id="Rd5332cf1ff3f479e" /><Relationship Type="http://schemas.openxmlformats.org/officeDocument/2006/relationships/slide" Target="/ppt/slides/slide3.xml" Id="R30c965cd1f274dd9" /><Relationship Type="http://schemas.openxmlformats.org/officeDocument/2006/relationships/slide" Target="/ppt/slides/slide4.xml" Id="R9be4a895a1f94431" /><Relationship Type="http://schemas.openxmlformats.org/officeDocument/2006/relationships/slide" Target="/ppt/slides/slide5.xml" Id="R734b431638c24f8e" /><Relationship Type="http://schemas.openxmlformats.org/officeDocument/2006/relationships/slide" Target="/ppt/slides/slide6.xml" Id="Re7c3929d304a4f30" /><Relationship Type="http://schemas.openxmlformats.org/officeDocument/2006/relationships/slide" Target="/ppt/slides/slide7.xml" Id="R9eace811980c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8fc5bbb8c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4d43d4cf41b0" /><Relationship Type="http://schemas.openxmlformats.org/officeDocument/2006/relationships/theme" Target="/ppt/slideMasters/theme/theme1.xml" Id="Ra1bc382ed817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74d43d4cf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38017faf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958c48ea7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361258189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db74b911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075798e11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ee2d3986f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adee1362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HERFO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HERFO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149 935 000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1 490 005 000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1 493 181 000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FYRHOLMEN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OBSIDO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FYRHOLMEN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Front, 5.etg, Børehaugen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