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48da483e6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d274ec42346b8"/>
  </p:sldMasterIdLst>
  <p:sldIdLst>
    <p:sldId xmlns:r="http://schemas.openxmlformats.org/officeDocument/2006/relationships" id="256" r:id="Raa6888505450449c"/>
    <p:sldId xmlns:r="http://schemas.openxmlformats.org/officeDocument/2006/relationships" id="257" r:id="Rb31d7c7e5c9c4e6f"/>
    <p:sldId xmlns:r="http://schemas.openxmlformats.org/officeDocument/2006/relationships" id="258" r:id="R30339d1fb7a24251"/>
    <p:sldId xmlns:r="http://schemas.openxmlformats.org/officeDocument/2006/relationships" id="259" r:id="R266b24dd5e534433"/>
    <p:sldId xmlns:r="http://schemas.openxmlformats.org/officeDocument/2006/relationships" id="260" r:id="R3249d722fc15441a"/>
    <p:sldId xmlns:r="http://schemas.openxmlformats.org/officeDocument/2006/relationships" id="261" r:id="Rb4995bbb2ae644db"/>
    <p:sldId xmlns:r="http://schemas.openxmlformats.org/officeDocument/2006/relationships" id="262" r:id="Rf5678d57923b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d274ec42346b8" /><Relationship Type="http://schemas.openxmlformats.org/officeDocument/2006/relationships/slide" Target="/ppt/slides/slide1.xml" Id="Raa6888505450449c" /><Relationship Type="http://schemas.openxmlformats.org/officeDocument/2006/relationships/slide" Target="/ppt/slides/slide2.xml" Id="Rb31d7c7e5c9c4e6f" /><Relationship Type="http://schemas.openxmlformats.org/officeDocument/2006/relationships/slide" Target="/ppt/slides/slide3.xml" Id="R30339d1fb7a24251" /><Relationship Type="http://schemas.openxmlformats.org/officeDocument/2006/relationships/slide" Target="/ppt/slides/slide4.xml" Id="R266b24dd5e534433" /><Relationship Type="http://schemas.openxmlformats.org/officeDocument/2006/relationships/slide" Target="/ppt/slides/slide5.xml" Id="R3249d722fc15441a" /><Relationship Type="http://schemas.openxmlformats.org/officeDocument/2006/relationships/slide" Target="/ppt/slides/slide6.xml" Id="Rb4995bbb2ae644db" /><Relationship Type="http://schemas.openxmlformats.org/officeDocument/2006/relationships/slide" Target="/ppt/slides/slide7.xml" Id="Rf5678d57923b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817975ff9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fda48fae45c0" /><Relationship Type="http://schemas.openxmlformats.org/officeDocument/2006/relationships/theme" Target="/ppt/slideMasters/theme/theme1.xml" Id="R46cdd030b52f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2fda48fae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e2e2ccb7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565fa9a6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7f672eb8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3fbfe2b3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4fc5c52e8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475d7031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54f30635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ENHE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49 819 602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50 011 523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LIND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Roaldsøyveien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00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ENHE AS</a:t>
            </a:r>
          </a:p>
        </p:txBody>
      </p:sp>
    </p:spTree>
  </p:cSld>
  <p:clrMapOvr>
    <a:masterClrMapping xmlns:a="http://schemas.openxmlformats.org/drawingml/2006/main"/>
  </p:clrMapOvr>
</p:sld>
</file>