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b694cee5a44a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85d0535f924465"/>
  </p:sldMasterIdLst>
  <p:sldIdLst>
    <p:sldId xmlns:r="http://schemas.openxmlformats.org/officeDocument/2006/relationships" id="256" r:id="R31e1895793c3461a"/>
    <p:sldId xmlns:r="http://schemas.openxmlformats.org/officeDocument/2006/relationships" id="257" r:id="R7a87431c0b5a4708"/>
    <p:sldId xmlns:r="http://schemas.openxmlformats.org/officeDocument/2006/relationships" id="258" r:id="R3928bfb0e87a4ad0"/>
    <p:sldId xmlns:r="http://schemas.openxmlformats.org/officeDocument/2006/relationships" id="259" r:id="Ra76de856eed04c50"/>
    <p:sldId xmlns:r="http://schemas.openxmlformats.org/officeDocument/2006/relationships" id="260" r:id="R65fdaadb32eb444e"/>
    <p:sldId xmlns:r="http://schemas.openxmlformats.org/officeDocument/2006/relationships" id="261" r:id="R412bb0fd6a4945c4"/>
    <p:sldId xmlns:r="http://schemas.openxmlformats.org/officeDocument/2006/relationships" id="262" r:id="R97d31b1edc8145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5d0535f924465" /><Relationship Type="http://schemas.openxmlformats.org/officeDocument/2006/relationships/slide" Target="/ppt/slides/slide1.xml" Id="R31e1895793c3461a" /><Relationship Type="http://schemas.openxmlformats.org/officeDocument/2006/relationships/slide" Target="/ppt/slides/slide2.xml" Id="R7a87431c0b5a4708" /><Relationship Type="http://schemas.openxmlformats.org/officeDocument/2006/relationships/slide" Target="/ppt/slides/slide3.xml" Id="R3928bfb0e87a4ad0" /><Relationship Type="http://schemas.openxmlformats.org/officeDocument/2006/relationships/slide" Target="/ppt/slides/slide4.xml" Id="Ra76de856eed04c50" /><Relationship Type="http://schemas.openxmlformats.org/officeDocument/2006/relationships/slide" Target="/ppt/slides/slide5.xml" Id="R65fdaadb32eb444e" /><Relationship Type="http://schemas.openxmlformats.org/officeDocument/2006/relationships/slide" Target="/ppt/slides/slide6.xml" Id="R412bb0fd6a4945c4" /><Relationship Type="http://schemas.openxmlformats.org/officeDocument/2006/relationships/slide" Target="/ppt/slides/slide7.xml" Id="R97d31b1edc8145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96ad306cc48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47a8fdb684852" /><Relationship Type="http://schemas.openxmlformats.org/officeDocument/2006/relationships/theme" Target="/ppt/slideMasters/theme/theme1.xml" Id="Rb0a596e4f96f45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b47a8fdb6848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0e2abceba4f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7c303f81543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74a6cc3cc46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7d9567daf4f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e39a05ae14d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3b04fd96a44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7656aa73a43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HIHE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HIHE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HIHE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HIHE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HIHE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HIHE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6 049 208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57 013 149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58 308 333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HIHE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HERMANSEN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HIHE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Storflåtveien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HIHE AS</a:t>
            </a:r>
          </a:p>
        </p:txBody>
      </p:sp>
    </p:spTree>
  </p:cSld>
  <p:clrMapOvr>
    <a:masterClrMapping xmlns:a="http://schemas.openxmlformats.org/drawingml/2006/main"/>
  </p:clrMapOvr>
</p:sld>
</file>