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09b0e7031443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4f9ed9bc384baa"/>
  </p:sldMasterIdLst>
  <p:sldIdLst>
    <p:sldId xmlns:r="http://schemas.openxmlformats.org/officeDocument/2006/relationships" id="256" r:id="R419cbb1ad23b445e"/>
    <p:sldId xmlns:r="http://schemas.openxmlformats.org/officeDocument/2006/relationships" id="257" r:id="R106c628a42954877"/>
    <p:sldId xmlns:r="http://schemas.openxmlformats.org/officeDocument/2006/relationships" id="258" r:id="R0b4b7d8e9bec4aad"/>
    <p:sldId xmlns:r="http://schemas.openxmlformats.org/officeDocument/2006/relationships" id="259" r:id="Re57011f40d454db1"/>
    <p:sldId xmlns:r="http://schemas.openxmlformats.org/officeDocument/2006/relationships" id="260" r:id="Rc73bb5d470a24384"/>
    <p:sldId xmlns:r="http://schemas.openxmlformats.org/officeDocument/2006/relationships" id="261" r:id="R91045558499b454b"/>
    <p:sldId xmlns:r="http://schemas.openxmlformats.org/officeDocument/2006/relationships" id="262" r:id="R8170a2ec90914d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f9ed9bc384baa" /><Relationship Type="http://schemas.openxmlformats.org/officeDocument/2006/relationships/slide" Target="/ppt/slides/slide1.xml" Id="R419cbb1ad23b445e" /><Relationship Type="http://schemas.openxmlformats.org/officeDocument/2006/relationships/slide" Target="/ppt/slides/slide2.xml" Id="R106c628a42954877" /><Relationship Type="http://schemas.openxmlformats.org/officeDocument/2006/relationships/slide" Target="/ppt/slides/slide3.xml" Id="R0b4b7d8e9bec4aad" /><Relationship Type="http://schemas.openxmlformats.org/officeDocument/2006/relationships/slide" Target="/ppt/slides/slide4.xml" Id="Re57011f40d454db1" /><Relationship Type="http://schemas.openxmlformats.org/officeDocument/2006/relationships/slide" Target="/ppt/slides/slide5.xml" Id="Rc73bb5d470a24384" /><Relationship Type="http://schemas.openxmlformats.org/officeDocument/2006/relationships/slide" Target="/ppt/slides/slide6.xml" Id="R91045558499b454b" /><Relationship Type="http://schemas.openxmlformats.org/officeDocument/2006/relationships/slide" Target="/ppt/slides/slide7.xml" Id="R8170a2ec90914d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5fe43b13d4e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dd1190a5040d5" /><Relationship Type="http://schemas.openxmlformats.org/officeDocument/2006/relationships/theme" Target="/ppt/slideMasters/theme/theme1.xml" Id="Ra2657da1266a48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add1190a5040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0607cd04a4f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ef3eb122642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2aa9b5c5645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1f53ac42e4a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081a170dc44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15f19bca74c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1d6f5cba24b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ALICELINA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ALICELINA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ALICELINA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ALICELINA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ALICELINA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ALICELINA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1 084 236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4 683 017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75 578 747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76 094 733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ALICELINA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KOLSTAD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ALICELINA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Pershaugen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ALICELINA AS</a:t>
            </a:r>
          </a:p>
        </p:txBody>
      </p:sp>
    </p:spTree>
  </p:cSld>
  <p:clrMapOvr>
    <a:masterClrMapping xmlns:a="http://schemas.openxmlformats.org/drawingml/2006/main"/>
  </p:clrMapOvr>
</p:sld>
</file>