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507264a23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968a109a94519"/>
  </p:sldMasterIdLst>
  <p:sldIdLst>
    <p:sldId xmlns:r="http://schemas.openxmlformats.org/officeDocument/2006/relationships" id="256" r:id="Red4cf1b55d534c5c"/>
    <p:sldId xmlns:r="http://schemas.openxmlformats.org/officeDocument/2006/relationships" id="257" r:id="R9e7130f8b6b64823"/>
    <p:sldId xmlns:r="http://schemas.openxmlformats.org/officeDocument/2006/relationships" id="258" r:id="Rf66aa55f22d64e8c"/>
    <p:sldId xmlns:r="http://schemas.openxmlformats.org/officeDocument/2006/relationships" id="259" r:id="R581c98ffd5014ca3"/>
    <p:sldId xmlns:r="http://schemas.openxmlformats.org/officeDocument/2006/relationships" id="260" r:id="R6b3170de1ba84b6f"/>
    <p:sldId xmlns:r="http://schemas.openxmlformats.org/officeDocument/2006/relationships" id="261" r:id="R3b1def44cf3a4cdd"/>
    <p:sldId xmlns:r="http://schemas.openxmlformats.org/officeDocument/2006/relationships" id="262" r:id="R114da97f588c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968a109a94519" /><Relationship Type="http://schemas.openxmlformats.org/officeDocument/2006/relationships/slide" Target="/ppt/slides/slide1.xml" Id="Red4cf1b55d534c5c" /><Relationship Type="http://schemas.openxmlformats.org/officeDocument/2006/relationships/slide" Target="/ppt/slides/slide2.xml" Id="R9e7130f8b6b64823" /><Relationship Type="http://schemas.openxmlformats.org/officeDocument/2006/relationships/slide" Target="/ppt/slides/slide3.xml" Id="Rf66aa55f22d64e8c" /><Relationship Type="http://schemas.openxmlformats.org/officeDocument/2006/relationships/slide" Target="/ppt/slides/slide4.xml" Id="R581c98ffd5014ca3" /><Relationship Type="http://schemas.openxmlformats.org/officeDocument/2006/relationships/slide" Target="/ppt/slides/slide5.xml" Id="R6b3170de1ba84b6f" /><Relationship Type="http://schemas.openxmlformats.org/officeDocument/2006/relationships/slide" Target="/ppt/slides/slide6.xml" Id="R3b1def44cf3a4cdd" /><Relationship Type="http://schemas.openxmlformats.org/officeDocument/2006/relationships/slide" Target="/ppt/slides/slide7.xml" Id="R114da97f588c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31d35df23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e22ef84d4f3e" /><Relationship Type="http://schemas.openxmlformats.org/officeDocument/2006/relationships/theme" Target="/ppt/slideMasters/theme/theme1.xml" Id="R517de22d5d1f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0e22ef84d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52de3e47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885dfc19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be366ace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e37b04ec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3bd213af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afaa3353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72bcaad7e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FYRHOLMEN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1 124 015 000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1 125 466 000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YUHONG JIN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Front 5 etasje, Børehaugen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45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