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f9edde877549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283ffa3b0c4985"/>
  </p:sldMasterIdLst>
  <p:sldIdLst>
    <p:sldId xmlns:r="http://schemas.openxmlformats.org/officeDocument/2006/relationships" id="256" r:id="R3d8b98da1397434f"/>
    <p:sldId xmlns:r="http://schemas.openxmlformats.org/officeDocument/2006/relationships" id="257" r:id="Rda25655ec23f46e7"/>
    <p:sldId xmlns:r="http://schemas.openxmlformats.org/officeDocument/2006/relationships" id="258" r:id="R4e8af9a9c84e455a"/>
    <p:sldId xmlns:r="http://schemas.openxmlformats.org/officeDocument/2006/relationships" id="259" r:id="Rdbb2e835dc4b4831"/>
    <p:sldId xmlns:r="http://schemas.openxmlformats.org/officeDocument/2006/relationships" id="260" r:id="Re5a9c73f7566431e"/>
    <p:sldId xmlns:r="http://schemas.openxmlformats.org/officeDocument/2006/relationships" id="261" r:id="R851cad4261bd4405"/>
    <p:sldId xmlns:r="http://schemas.openxmlformats.org/officeDocument/2006/relationships" id="262" r:id="R39ce1f8bf6284b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283ffa3b0c4985" /><Relationship Type="http://schemas.openxmlformats.org/officeDocument/2006/relationships/slide" Target="/ppt/slides/slide1.xml" Id="R3d8b98da1397434f" /><Relationship Type="http://schemas.openxmlformats.org/officeDocument/2006/relationships/slide" Target="/ppt/slides/slide2.xml" Id="Rda25655ec23f46e7" /><Relationship Type="http://schemas.openxmlformats.org/officeDocument/2006/relationships/slide" Target="/ppt/slides/slide3.xml" Id="R4e8af9a9c84e455a" /><Relationship Type="http://schemas.openxmlformats.org/officeDocument/2006/relationships/slide" Target="/ppt/slides/slide4.xml" Id="Rdbb2e835dc4b4831" /><Relationship Type="http://schemas.openxmlformats.org/officeDocument/2006/relationships/slide" Target="/ppt/slides/slide5.xml" Id="Re5a9c73f7566431e" /><Relationship Type="http://schemas.openxmlformats.org/officeDocument/2006/relationships/slide" Target="/ppt/slides/slide6.xml" Id="R851cad4261bd4405" /><Relationship Type="http://schemas.openxmlformats.org/officeDocument/2006/relationships/slide" Target="/ppt/slides/slide7.xml" Id="R39ce1f8bf6284b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9656595a3c4b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34657249c43bc" /><Relationship Type="http://schemas.openxmlformats.org/officeDocument/2006/relationships/theme" Target="/ppt/slideMasters/theme/theme1.xml" Id="R54ed062742ee4b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734657249c43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578eb781643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996c9d83c48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b8f8cf32849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3490a8d884a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2d4b7b59848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7ee58cef148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175aef82043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ELRIK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ELRIK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−111 657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3 078 801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87 889 051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91 597 840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REITAN  –  68,8 %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ERS CAPITAL AS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 CAPITAL HOLDING AS  –  15,6 %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7606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