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49113837b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2f30d9bfc4c28"/>
  </p:sldMasterIdLst>
  <p:sldIdLst>
    <p:sldId xmlns:r="http://schemas.openxmlformats.org/officeDocument/2006/relationships" id="256" r:id="R0a7e6d10fd8b45e4"/>
    <p:sldId xmlns:r="http://schemas.openxmlformats.org/officeDocument/2006/relationships" id="257" r:id="R120a755aea5d433e"/>
    <p:sldId xmlns:r="http://schemas.openxmlformats.org/officeDocument/2006/relationships" id="258" r:id="R052a90c2e53e43c9"/>
    <p:sldId xmlns:r="http://schemas.openxmlformats.org/officeDocument/2006/relationships" id="259" r:id="Ra4bcf79aaf72419d"/>
    <p:sldId xmlns:r="http://schemas.openxmlformats.org/officeDocument/2006/relationships" id="260" r:id="R751c541bfb2541d9"/>
    <p:sldId xmlns:r="http://schemas.openxmlformats.org/officeDocument/2006/relationships" id="261" r:id="Rf6e28737d4c04cda"/>
    <p:sldId xmlns:r="http://schemas.openxmlformats.org/officeDocument/2006/relationships" id="262" r:id="R8e00d2a0024a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2f30d9bfc4c28" /><Relationship Type="http://schemas.openxmlformats.org/officeDocument/2006/relationships/slide" Target="/ppt/slides/slide1.xml" Id="R0a7e6d10fd8b45e4" /><Relationship Type="http://schemas.openxmlformats.org/officeDocument/2006/relationships/slide" Target="/ppt/slides/slide2.xml" Id="R120a755aea5d433e" /><Relationship Type="http://schemas.openxmlformats.org/officeDocument/2006/relationships/slide" Target="/ppt/slides/slide3.xml" Id="R052a90c2e53e43c9" /><Relationship Type="http://schemas.openxmlformats.org/officeDocument/2006/relationships/slide" Target="/ppt/slides/slide4.xml" Id="Ra4bcf79aaf72419d" /><Relationship Type="http://schemas.openxmlformats.org/officeDocument/2006/relationships/slide" Target="/ppt/slides/slide5.xml" Id="R751c541bfb2541d9" /><Relationship Type="http://schemas.openxmlformats.org/officeDocument/2006/relationships/slide" Target="/ppt/slides/slide6.xml" Id="Rf6e28737d4c04cda" /><Relationship Type="http://schemas.openxmlformats.org/officeDocument/2006/relationships/slide" Target="/ppt/slides/slide7.xml" Id="R8e00d2a0024a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aaa2f1511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8269d8604e16" /><Relationship Type="http://schemas.openxmlformats.org/officeDocument/2006/relationships/theme" Target="/ppt/slideMasters/theme/theme1.xml" Id="R9da8ed531ed9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28269d860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4ff50895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8fc3a4aaa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1a02bf5d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6f1b4869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2bb0f5a38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692de7ee8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943d3086f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KVARSTEIN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ARE STRISLAND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Skogsnarveien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dag.strisland@gmail.com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