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468870d62e4a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12343095974f3e"/>
  </p:sldMasterIdLst>
  <p:sldIdLst>
    <p:sldId xmlns:r="http://schemas.openxmlformats.org/officeDocument/2006/relationships" id="256" r:id="R63748cdc55b0400c"/>
    <p:sldId xmlns:r="http://schemas.openxmlformats.org/officeDocument/2006/relationships" id="257" r:id="Rb992020a86354779"/>
    <p:sldId xmlns:r="http://schemas.openxmlformats.org/officeDocument/2006/relationships" id="258" r:id="R5de7dcbf7abc4bd5"/>
    <p:sldId xmlns:r="http://schemas.openxmlformats.org/officeDocument/2006/relationships" id="259" r:id="Reed32a1dfe0a415a"/>
    <p:sldId xmlns:r="http://schemas.openxmlformats.org/officeDocument/2006/relationships" id="260" r:id="R676490fb15b9446d"/>
    <p:sldId xmlns:r="http://schemas.openxmlformats.org/officeDocument/2006/relationships" id="261" r:id="Rc0c59a8f6799437b"/>
    <p:sldId xmlns:r="http://schemas.openxmlformats.org/officeDocument/2006/relationships" id="262" r:id="R46b3b06da1bd41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12343095974f3e" /><Relationship Type="http://schemas.openxmlformats.org/officeDocument/2006/relationships/slide" Target="/ppt/slides/slide1.xml" Id="R63748cdc55b0400c" /><Relationship Type="http://schemas.openxmlformats.org/officeDocument/2006/relationships/slide" Target="/ppt/slides/slide2.xml" Id="Rb992020a86354779" /><Relationship Type="http://schemas.openxmlformats.org/officeDocument/2006/relationships/slide" Target="/ppt/slides/slide3.xml" Id="R5de7dcbf7abc4bd5" /><Relationship Type="http://schemas.openxmlformats.org/officeDocument/2006/relationships/slide" Target="/ppt/slides/slide4.xml" Id="Reed32a1dfe0a415a" /><Relationship Type="http://schemas.openxmlformats.org/officeDocument/2006/relationships/slide" Target="/ppt/slides/slide5.xml" Id="R676490fb15b9446d" /><Relationship Type="http://schemas.openxmlformats.org/officeDocument/2006/relationships/slide" Target="/ppt/slides/slide6.xml" Id="Rc0c59a8f6799437b" /><Relationship Type="http://schemas.openxmlformats.org/officeDocument/2006/relationships/slide" Target="/ppt/slides/slide7.xml" Id="R46b3b06da1bd41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99f6902cbc4f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812193e3f4a13" /><Relationship Type="http://schemas.openxmlformats.org/officeDocument/2006/relationships/theme" Target="/ppt/slideMasters/theme/theme1.xml" Id="R5dd1d1e5171044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2812193e3f4a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157edebc443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084a95d004a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3aa37569043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38b41391f46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8e2f86bc944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d0c5dae544b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fa0dd294347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BRINKBYGG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BRINKBYGG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BRINKBYGG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BRINKBYGG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BRINKBYGG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BRINKBYGG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214 321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−2 711 961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20 342 703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304 343 737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527 744 703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BRINKBYGG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FYN AS  –  44,9 %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TYRI AS  –  44,9 %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COLLETT MELLBYE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SKARBØVIK MELLBYE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 SKARBØVIK MELLBYE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BRINKBYGG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plass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989 134 302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BRINKBYGG AS</a:t>
            </a:r>
          </a:p>
        </p:txBody>
      </p:sp>
    </p:spTree>
  </p:cSld>
  <p:clrMapOvr>
    <a:masterClrMapping xmlns:a="http://schemas.openxmlformats.org/drawingml/2006/main"/>
  </p:clrMapOvr>
</p:sld>
</file>