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67cd48782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c57a17b574125"/>
  </p:sldMasterIdLst>
  <p:sldIdLst>
    <p:sldId xmlns:r="http://schemas.openxmlformats.org/officeDocument/2006/relationships" id="256" r:id="R65aa2178e85349f7"/>
    <p:sldId xmlns:r="http://schemas.openxmlformats.org/officeDocument/2006/relationships" id="257" r:id="Rc2cbffaebb0d4637"/>
    <p:sldId xmlns:r="http://schemas.openxmlformats.org/officeDocument/2006/relationships" id="258" r:id="Rece4f14e49a54b7f"/>
    <p:sldId xmlns:r="http://schemas.openxmlformats.org/officeDocument/2006/relationships" id="259" r:id="R138eb889af8a4ccb"/>
    <p:sldId xmlns:r="http://schemas.openxmlformats.org/officeDocument/2006/relationships" id="260" r:id="Rea2be7d13eac4b5e"/>
    <p:sldId xmlns:r="http://schemas.openxmlformats.org/officeDocument/2006/relationships" id="261" r:id="R2f590fe43a7d46ee"/>
    <p:sldId xmlns:r="http://schemas.openxmlformats.org/officeDocument/2006/relationships" id="262" r:id="Raf4d07a39bae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c57a17b574125" /><Relationship Type="http://schemas.openxmlformats.org/officeDocument/2006/relationships/slide" Target="/ppt/slides/slide1.xml" Id="R65aa2178e85349f7" /><Relationship Type="http://schemas.openxmlformats.org/officeDocument/2006/relationships/slide" Target="/ppt/slides/slide2.xml" Id="Rc2cbffaebb0d4637" /><Relationship Type="http://schemas.openxmlformats.org/officeDocument/2006/relationships/slide" Target="/ppt/slides/slide3.xml" Id="Rece4f14e49a54b7f" /><Relationship Type="http://schemas.openxmlformats.org/officeDocument/2006/relationships/slide" Target="/ppt/slides/slide4.xml" Id="R138eb889af8a4ccb" /><Relationship Type="http://schemas.openxmlformats.org/officeDocument/2006/relationships/slide" Target="/ppt/slides/slide5.xml" Id="Rea2be7d13eac4b5e" /><Relationship Type="http://schemas.openxmlformats.org/officeDocument/2006/relationships/slide" Target="/ppt/slides/slide6.xml" Id="R2f590fe43a7d46ee" /><Relationship Type="http://schemas.openxmlformats.org/officeDocument/2006/relationships/slide" Target="/ppt/slides/slide7.xml" Id="Raf4d07a39bae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998836698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82af50caf4487" /><Relationship Type="http://schemas.openxmlformats.org/officeDocument/2006/relationships/theme" Target="/ppt/slideMasters/theme/theme1.xml" Id="R8e046f415cca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82af50caf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a66dfbc6e49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6da73efa8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801ebfdcf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77f7f3188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99448bd24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8e0e9e2a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6e7f5de94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MFH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MFH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553 074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−2 198 381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17 288 317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131 611 576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142 135 172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FLATLA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F. Haug, Birgitte Hammers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