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2cb0e34e1b4d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a33c76b6074ad0"/>
  </p:sldMasterIdLst>
  <p:sldIdLst>
    <p:sldId xmlns:r="http://schemas.openxmlformats.org/officeDocument/2006/relationships" id="256" r:id="R044313360e6f4598"/>
    <p:sldId xmlns:r="http://schemas.openxmlformats.org/officeDocument/2006/relationships" id="257" r:id="Rc6b6a54ef78a49ac"/>
    <p:sldId xmlns:r="http://schemas.openxmlformats.org/officeDocument/2006/relationships" id="258" r:id="Rf6dcfbfecde34f19"/>
    <p:sldId xmlns:r="http://schemas.openxmlformats.org/officeDocument/2006/relationships" id="259" r:id="R060abe1e878a499b"/>
    <p:sldId xmlns:r="http://schemas.openxmlformats.org/officeDocument/2006/relationships" id="260" r:id="Rfd259b1e2f9249fb"/>
    <p:sldId xmlns:r="http://schemas.openxmlformats.org/officeDocument/2006/relationships" id="261" r:id="R2e39d814ae374b91"/>
    <p:sldId xmlns:r="http://schemas.openxmlformats.org/officeDocument/2006/relationships" id="262" r:id="R2deee7ea81194d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a33c76b6074ad0" /><Relationship Type="http://schemas.openxmlformats.org/officeDocument/2006/relationships/slide" Target="/ppt/slides/slide1.xml" Id="R044313360e6f4598" /><Relationship Type="http://schemas.openxmlformats.org/officeDocument/2006/relationships/slide" Target="/ppt/slides/slide2.xml" Id="Rc6b6a54ef78a49ac" /><Relationship Type="http://schemas.openxmlformats.org/officeDocument/2006/relationships/slide" Target="/ppt/slides/slide3.xml" Id="Rf6dcfbfecde34f19" /><Relationship Type="http://schemas.openxmlformats.org/officeDocument/2006/relationships/slide" Target="/ppt/slides/slide4.xml" Id="R060abe1e878a499b" /><Relationship Type="http://schemas.openxmlformats.org/officeDocument/2006/relationships/slide" Target="/ppt/slides/slide5.xml" Id="Rfd259b1e2f9249fb" /><Relationship Type="http://schemas.openxmlformats.org/officeDocument/2006/relationships/slide" Target="/ppt/slides/slide6.xml" Id="R2e39d814ae374b91" /><Relationship Type="http://schemas.openxmlformats.org/officeDocument/2006/relationships/slide" Target="/ppt/slides/slide7.xml" Id="R2deee7ea81194d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8eb81ec4d48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5341010eb4850" /><Relationship Type="http://schemas.openxmlformats.org/officeDocument/2006/relationships/theme" Target="/ppt/slideMasters/theme/theme1.xml" Id="Rf57080ed61e946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75341010eb48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b46e14c4742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124aa510846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5e36fb8fc4c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0a4983db348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e8da4a8694c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93b8ea1814e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3cb03a9f341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USH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3 671 059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3 599 375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3 614 645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9 665 877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10 682 502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MASS ANDERS 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Colletts allé 81G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94 17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mah@huspanzer.no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989 134 914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USH AS</a:t>
            </a:r>
          </a:p>
        </p:txBody>
      </p:sp>
    </p:spTree>
  </p:cSld>
  <p:clrMapOvr>
    <a:masterClrMapping xmlns:a="http://schemas.openxmlformats.org/drawingml/2006/main"/>
  </p:clrMapOvr>
</p:sld>
</file>