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b9923b2c2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eff2b83f8463b"/>
  </p:sldMasterIdLst>
  <p:sldIdLst>
    <p:sldId xmlns:r="http://schemas.openxmlformats.org/officeDocument/2006/relationships" id="256" r:id="R6505293c64194cfe"/>
    <p:sldId xmlns:r="http://schemas.openxmlformats.org/officeDocument/2006/relationships" id="257" r:id="R511c57c00eeb49eb"/>
    <p:sldId xmlns:r="http://schemas.openxmlformats.org/officeDocument/2006/relationships" id="258" r:id="R09c3d10f0876400a"/>
    <p:sldId xmlns:r="http://schemas.openxmlformats.org/officeDocument/2006/relationships" id="259" r:id="R72ead7f3f9974136"/>
    <p:sldId xmlns:r="http://schemas.openxmlformats.org/officeDocument/2006/relationships" id="260" r:id="R48d6e6edbe444d83"/>
    <p:sldId xmlns:r="http://schemas.openxmlformats.org/officeDocument/2006/relationships" id="261" r:id="Ra4adc2a2aa3c4bd5"/>
    <p:sldId xmlns:r="http://schemas.openxmlformats.org/officeDocument/2006/relationships" id="262" r:id="Re89346e830a4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eff2b83f8463b" /><Relationship Type="http://schemas.openxmlformats.org/officeDocument/2006/relationships/slide" Target="/ppt/slides/slide1.xml" Id="R6505293c64194cfe" /><Relationship Type="http://schemas.openxmlformats.org/officeDocument/2006/relationships/slide" Target="/ppt/slides/slide2.xml" Id="R511c57c00eeb49eb" /><Relationship Type="http://schemas.openxmlformats.org/officeDocument/2006/relationships/slide" Target="/ppt/slides/slide3.xml" Id="R09c3d10f0876400a" /><Relationship Type="http://schemas.openxmlformats.org/officeDocument/2006/relationships/slide" Target="/ppt/slides/slide4.xml" Id="R72ead7f3f9974136" /><Relationship Type="http://schemas.openxmlformats.org/officeDocument/2006/relationships/slide" Target="/ppt/slides/slide5.xml" Id="R48d6e6edbe444d83" /><Relationship Type="http://schemas.openxmlformats.org/officeDocument/2006/relationships/slide" Target="/ppt/slides/slide6.xml" Id="Ra4adc2a2aa3c4bd5" /><Relationship Type="http://schemas.openxmlformats.org/officeDocument/2006/relationships/slide" Target="/ppt/slides/slide7.xml" Id="Re89346e830a4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012b69a20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36e235ecf45b1" /><Relationship Type="http://schemas.openxmlformats.org/officeDocument/2006/relationships/theme" Target="/ppt/slideMasters/theme/theme1.xml" Id="Rd9c03a2f5fcf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36e235ecf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2b5a35ed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fdf43f61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0669ed95b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2eb3f30fd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3e09c8d1f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ef3dd0994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3fa36375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ANTE STEPANENKO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