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066006e1c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8c568f791b4780"/>
  </p:sldMasterIdLst>
  <p:sldIdLst>
    <p:sldId xmlns:r="http://schemas.openxmlformats.org/officeDocument/2006/relationships" id="256" r:id="R4683d469072d499f"/>
    <p:sldId xmlns:r="http://schemas.openxmlformats.org/officeDocument/2006/relationships" id="257" r:id="R739f8b69561543a1"/>
    <p:sldId xmlns:r="http://schemas.openxmlformats.org/officeDocument/2006/relationships" id="258" r:id="R20a9be3c19bc47b8"/>
    <p:sldId xmlns:r="http://schemas.openxmlformats.org/officeDocument/2006/relationships" id="259" r:id="Rdc13a95e4a5e420e"/>
    <p:sldId xmlns:r="http://schemas.openxmlformats.org/officeDocument/2006/relationships" id="260" r:id="R76210d1cb1b2418f"/>
    <p:sldId xmlns:r="http://schemas.openxmlformats.org/officeDocument/2006/relationships" id="261" r:id="R0d64cae5899b4b82"/>
    <p:sldId xmlns:r="http://schemas.openxmlformats.org/officeDocument/2006/relationships" id="262" r:id="R6661b06a34bd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c568f791b4780" /><Relationship Type="http://schemas.openxmlformats.org/officeDocument/2006/relationships/slide" Target="/ppt/slides/slide1.xml" Id="R4683d469072d499f" /><Relationship Type="http://schemas.openxmlformats.org/officeDocument/2006/relationships/slide" Target="/ppt/slides/slide2.xml" Id="R739f8b69561543a1" /><Relationship Type="http://schemas.openxmlformats.org/officeDocument/2006/relationships/slide" Target="/ppt/slides/slide3.xml" Id="R20a9be3c19bc47b8" /><Relationship Type="http://schemas.openxmlformats.org/officeDocument/2006/relationships/slide" Target="/ppt/slides/slide4.xml" Id="Rdc13a95e4a5e420e" /><Relationship Type="http://schemas.openxmlformats.org/officeDocument/2006/relationships/slide" Target="/ppt/slides/slide5.xml" Id="R76210d1cb1b2418f" /><Relationship Type="http://schemas.openxmlformats.org/officeDocument/2006/relationships/slide" Target="/ppt/slides/slide6.xml" Id="R0d64cae5899b4b82" /><Relationship Type="http://schemas.openxmlformats.org/officeDocument/2006/relationships/slide" Target="/ppt/slides/slide7.xml" Id="R6661b06a34bd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657bb75a4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5295c43cc41a4" /><Relationship Type="http://schemas.openxmlformats.org/officeDocument/2006/relationships/theme" Target="/ppt/slideMasters/theme/theme1.xml" Id="Rac210f71a7a2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85295c43cc41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ad75445ba43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c23b63ece47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2f2f387b3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a5399d045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ffffd7e81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577d6868f4f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9bb0414a0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INNOCENTI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INNOCENTI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24 060 246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30 287 990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30 479 009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MALEXCO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LORENTZEN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Lorentzen, Carl Lundgrens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sverre@oluf.no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INNOCENTI AS</a:t>
            </a:r>
          </a:p>
        </p:txBody>
      </p:sp>
    </p:spTree>
  </p:cSld>
  <p:clrMapOvr>
    <a:masterClrMapping xmlns:a="http://schemas.openxmlformats.org/drawingml/2006/main"/>
  </p:clrMapOvr>
</p:sld>
</file>