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225fdcd2344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7fc4f31924769"/>
  </p:sldMasterIdLst>
  <p:sldIdLst>
    <p:sldId xmlns:r="http://schemas.openxmlformats.org/officeDocument/2006/relationships" id="256" r:id="R8267f98a9dfc4f3e"/>
    <p:sldId xmlns:r="http://schemas.openxmlformats.org/officeDocument/2006/relationships" id="257" r:id="R2a3c712a71cd4f2b"/>
    <p:sldId xmlns:r="http://schemas.openxmlformats.org/officeDocument/2006/relationships" id="258" r:id="R785671cccc4e43ee"/>
    <p:sldId xmlns:r="http://schemas.openxmlformats.org/officeDocument/2006/relationships" id="259" r:id="Rae5d92edd13d4930"/>
    <p:sldId xmlns:r="http://schemas.openxmlformats.org/officeDocument/2006/relationships" id="260" r:id="Re4061444f38b4a9b"/>
    <p:sldId xmlns:r="http://schemas.openxmlformats.org/officeDocument/2006/relationships" id="261" r:id="R26d3287415474c01"/>
    <p:sldId xmlns:r="http://schemas.openxmlformats.org/officeDocument/2006/relationships" id="262" r:id="R7ecee03748d1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7fc4f31924769" /><Relationship Type="http://schemas.openxmlformats.org/officeDocument/2006/relationships/slide" Target="/ppt/slides/slide1.xml" Id="R8267f98a9dfc4f3e" /><Relationship Type="http://schemas.openxmlformats.org/officeDocument/2006/relationships/slide" Target="/ppt/slides/slide2.xml" Id="R2a3c712a71cd4f2b" /><Relationship Type="http://schemas.openxmlformats.org/officeDocument/2006/relationships/slide" Target="/ppt/slides/slide3.xml" Id="R785671cccc4e43ee" /><Relationship Type="http://schemas.openxmlformats.org/officeDocument/2006/relationships/slide" Target="/ppt/slides/slide4.xml" Id="Rae5d92edd13d4930" /><Relationship Type="http://schemas.openxmlformats.org/officeDocument/2006/relationships/slide" Target="/ppt/slides/slide5.xml" Id="Re4061444f38b4a9b" /><Relationship Type="http://schemas.openxmlformats.org/officeDocument/2006/relationships/slide" Target="/ppt/slides/slide6.xml" Id="R26d3287415474c01" /><Relationship Type="http://schemas.openxmlformats.org/officeDocument/2006/relationships/slide" Target="/ppt/slides/slide7.xml" Id="R7ecee03748d1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9aec92369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113172904da8" /><Relationship Type="http://schemas.openxmlformats.org/officeDocument/2006/relationships/theme" Target="/ppt/slideMasters/theme/theme1.xml" Id="R93d2ee7cf20f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9113172904d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54c07878a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e081193fd45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5f0214f8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2a0ec774e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0c062904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7667e3f8d48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1dc7ed8ae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GRANSTUEN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28 902 178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40 110 357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40 382 352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JØRGEN LORENTZEN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GRANSTUEN AS</a:t>
            </a:r>
          </a:p>
        </p:txBody>
      </p:sp>
    </p:spTree>
  </p:cSld>
  <p:clrMapOvr>
    <a:masterClrMapping xmlns:a="http://schemas.openxmlformats.org/drawingml/2006/main"/>
  </p:clrMapOvr>
</p:sld>
</file>