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f659dd33c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9e10641bb4ac2"/>
  </p:sldMasterIdLst>
  <p:sldIdLst>
    <p:sldId xmlns:r="http://schemas.openxmlformats.org/officeDocument/2006/relationships" id="256" r:id="R860196b02d054170"/>
    <p:sldId xmlns:r="http://schemas.openxmlformats.org/officeDocument/2006/relationships" id="257" r:id="Raec9a038d10f4ca9"/>
    <p:sldId xmlns:r="http://schemas.openxmlformats.org/officeDocument/2006/relationships" id="258" r:id="Re75afa4a889648bb"/>
    <p:sldId xmlns:r="http://schemas.openxmlformats.org/officeDocument/2006/relationships" id="259" r:id="R1b87466b80554a2a"/>
    <p:sldId xmlns:r="http://schemas.openxmlformats.org/officeDocument/2006/relationships" id="260" r:id="R8ee0005219c54733"/>
    <p:sldId xmlns:r="http://schemas.openxmlformats.org/officeDocument/2006/relationships" id="261" r:id="R65d28346be4f4761"/>
    <p:sldId xmlns:r="http://schemas.openxmlformats.org/officeDocument/2006/relationships" id="262" r:id="R050ad85e4a9a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9e10641bb4ac2" /><Relationship Type="http://schemas.openxmlformats.org/officeDocument/2006/relationships/slide" Target="/ppt/slides/slide1.xml" Id="R860196b02d054170" /><Relationship Type="http://schemas.openxmlformats.org/officeDocument/2006/relationships/slide" Target="/ppt/slides/slide2.xml" Id="Raec9a038d10f4ca9" /><Relationship Type="http://schemas.openxmlformats.org/officeDocument/2006/relationships/slide" Target="/ppt/slides/slide3.xml" Id="Re75afa4a889648bb" /><Relationship Type="http://schemas.openxmlformats.org/officeDocument/2006/relationships/slide" Target="/ppt/slides/slide4.xml" Id="R1b87466b80554a2a" /><Relationship Type="http://schemas.openxmlformats.org/officeDocument/2006/relationships/slide" Target="/ppt/slides/slide5.xml" Id="R8ee0005219c54733" /><Relationship Type="http://schemas.openxmlformats.org/officeDocument/2006/relationships/slide" Target="/ppt/slides/slide6.xml" Id="R65d28346be4f4761" /><Relationship Type="http://schemas.openxmlformats.org/officeDocument/2006/relationships/slide" Target="/ppt/slides/slide7.xml" Id="R050ad85e4a9a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11d5d4334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c9264ba741ad" /><Relationship Type="http://schemas.openxmlformats.org/officeDocument/2006/relationships/theme" Target="/ppt/slideMasters/theme/theme1.xml" Id="R705765e797c5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2c9264ba7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33aa5eea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70d27511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e1f91e7ba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f71beaa4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8e1b647f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64df90e61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46a04e48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REGNSKAP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LILLEDRANGE VOLLESFJORD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BIRKELAND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mette@birkelandregnskap.no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