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cd6d88dea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7f8323edc440f"/>
  </p:sldMasterIdLst>
  <p:sldIdLst>
    <p:sldId xmlns:r="http://schemas.openxmlformats.org/officeDocument/2006/relationships" id="256" r:id="Rd9d7677e7552429c"/>
    <p:sldId xmlns:r="http://schemas.openxmlformats.org/officeDocument/2006/relationships" id="257" r:id="Rcf202441e33c404f"/>
    <p:sldId xmlns:r="http://schemas.openxmlformats.org/officeDocument/2006/relationships" id="258" r:id="R94ee08814c2846b8"/>
    <p:sldId xmlns:r="http://schemas.openxmlformats.org/officeDocument/2006/relationships" id="259" r:id="R8daef982c4f94d01"/>
    <p:sldId xmlns:r="http://schemas.openxmlformats.org/officeDocument/2006/relationships" id="260" r:id="R3ed5c4ccb1aa425e"/>
    <p:sldId xmlns:r="http://schemas.openxmlformats.org/officeDocument/2006/relationships" id="261" r:id="Rdf2f3177f2b1451c"/>
    <p:sldId xmlns:r="http://schemas.openxmlformats.org/officeDocument/2006/relationships" id="262" r:id="Rc6121cb0efe9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7f8323edc440f" /><Relationship Type="http://schemas.openxmlformats.org/officeDocument/2006/relationships/slide" Target="/ppt/slides/slide1.xml" Id="Rd9d7677e7552429c" /><Relationship Type="http://schemas.openxmlformats.org/officeDocument/2006/relationships/slide" Target="/ppt/slides/slide2.xml" Id="Rcf202441e33c404f" /><Relationship Type="http://schemas.openxmlformats.org/officeDocument/2006/relationships/slide" Target="/ppt/slides/slide3.xml" Id="R94ee08814c2846b8" /><Relationship Type="http://schemas.openxmlformats.org/officeDocument/2006/relationships/slide" Target="/ppt/slides/slide4.xml" Id="R8daef982c4f94d01" /><Relationship Type="http://schemas.openxmlformats.org/officeDocument/2006/relationships/slide" Target="/ppt/slides/slide5.xml" Id="R3ed5c4ccb1aa425e" /><Relationship Type="http://schemas.openxmlformats.org/officeDocument/2006/relationships/slide" Target="/ppt/slides/slide6.xml" Id="Rdf2f3177f2b1451c" /><Relationship Type="http://schemas.openxmlformats.org/officeDocument/2006/relationships/slide" Target="/ppt/slides/slide7.xml" Id="Rc6121cb0efe9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27fb718a0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ab784ee3411a" /><Relationship Type="http://schemas.openxmlformats.org/officeDocument/2006/relationships/theme" Target="/ppt/slideMasters/theme/theme1.xml" Id="R3e045dd42acc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dab784ee3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3af90d9f7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ec234846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4a371dcd7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32460774c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a81a0f9fa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b46ef69b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42cae715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OLDEIDE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OLDEIDE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118 915 399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122 710 912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OLDEIDE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Sandholmveien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989 137 441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OLDEIDE INVEST AS</a:t>
            </a:r>
          </a:p>
        </p:txBody>
      </p:sp>
    </p:spTree>
  </p:cSld>
  <p:clrMapOvr>
    <a:masterClrMapping xmlns:a="http://schemas.openxmlformats.org/drawingml/2006/main"/>
  </p:clrMapOvr>
</p:sld>
</file>