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f5733f90a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a4a12f2264c43"/>
  </p:sldMasterIdLst>
  <p:sldIdLst>
    <p:sldId xmlns:r="http://schemas.openxmlformats.org/officeDocument/2006/relationships" id="256" r:id="Rc213f096dc6c48ee"/>
    <p:sldId xmlns:r="http://schemas.openxmlformats.org/officeDocument/2006/relationships" id="257" r:id="Ra5964c335d154914"/>
    <p:sldId xmlns:r="http://schemas.openxmlformats.org/officeDocument/2006/relationships" id="258" r:id="Rd86215a92c3d4761"/>
    <p:sldId xmlns:r="http://schemas.openxmlformats.org/officeDocument/2006/relationships" id="259" r:id="R162311cc4c3b4be4"/>
    <p:sldId xmlns:r="http://schemas.openxmlformats.org/officeDocument/2006/relationships" id="260" r:id="R134aee45074e417a"/>
    <p:sldId xmlns:r="http://schemas.openxmlformats.org/officeDocument/2006/relationships" id="261" r:id="Reea331cc755f4e5b"/>
    <p:sldId xmlns:r="http://schemas.openxmlformats.org/officeDocument/2006/relationships" id="262" r:id="Rfe0583673907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a4a12f2264c43" /><Relationship Type="http://schemas.openxmlformats.org/officeDocument/2006/relationships/slide" Target="/ppt/slides/slide1.xml" Id="Rc213f096dc6c48ee" /><Relationship Type="http://schemas.openxmlformats.org/officeDocument/2006/relationships/slide" Target="/ppt/slides/slide2.xml" Id="Ra5964c335d154914" /><Relationship Type="http://schemas.openxmlformats.org/officeDocument/2006/relationships/slide" Target="/ppt/slides/slide3.xml" Id="Rd86215a92c3d4761" /><Relationship Type="http://schemas.openxmlformats.org/officeDocument/2006/relationships/slide" Target="/ppt/slides/slide4.xml" Id="R162311cc4c3b4be4" /><Relationship Type="http://schemas.openxmlformats.org/officeDocument/2006/relationships/slide" Target="/ppt/slides/slide5.xml" Id="R134aee45074e417a" /><Relationship Type="http://schemas.openxmlformats.org/officeDocument/2006/relationships/slide" Target="/ppt/slides/slide6.xml" Id="Reea331cc755f4e5b" /><Relationship Type="http://schemas.openxmlformats.org/officeDocument/2006/relationships/slide" Target="/ppt/slides/slide7.xml" Id="Rfe0583673907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2fb77ff6d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5d4cec894cfc" /><Relationship Type="http://schemas.openxmlformats.org/officeDocument/2006/relationships/theme" Target="/ppt/slideMasters/theme/theme1.xml" Id="Rb495e92de7f3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45d4cec89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31b8710f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429dc9382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8a3f31fa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955fa8867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a7178a6f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21fc56af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3a20bca17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TEJO HOLDING AS ble etablert [år] og holder til i Borgund.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3 594 201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6888 Borgund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