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b40442d1a74e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543cc2e5e84ecf"/>
  </p:sldMasterIdLst>
  <p:sldIdLst>
    <p:sldId xmlns:r="http://schemas.openxmlformats.org/officeDocument/2006/relationships" id="256" r:id="R2da2ac1e138a4fd9"/>
    <p:sldId xmlns:r="http://schemas.openxmlformats.org/officeDocument/2006/relationships" id="257" r:id="Rd7dc26846d374747"/>
    <p:sldId xmlns:r="http://schemas.openxmlformats.org/officeDocument/2006/relationships" id="258" r:id="Ra6fbe1f711b5415e"/>
    <p:sldId xmlns:r="http://schemas.openxmlformats.org/officeDocument/2006/relationships" id="259" r:id="R987cd5b1af184f9f"/>
    <p:sldId xmlns:r="http://schemas.openxmlformats.org/officeDocument/2006/relationships" id="260" r:id="R52ea55f2566749af"/>
    <p:sldId xmlns:r="http://schemas.openxmlformats.org/officeDocument/2006/relationships" id="261" r:id="R6a06657a45714d3b"/>
    <p:sldId xmlns:r="http://schemas.openxmlformats.org/officeDocument/2006/relationships" id="262" r:id="Ra5400a1ff8df41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543cc2e5e84ecf" /><Relationship Type="http://schemas.openxmlformats.org/officeDocument/2006/relationships/slide" Target="/ppt/slides/slide1.xml" Id="R2da2ac1e138a4fd9" /><Relationship Type="http://schemas.openxmlformats.org/officeDocument/2006/relationships/slide" Target="/ppt/slides/slide2.xml" Id="Rd7dc26846d374747" /><Relationship Type="http://schemas.openxmlformats.org/officeDocument/2006/relationships/slide" Target="/ppt/slides/slide3.xml" Id="Ra6fbe1f711b5415e" /><Relationship Type="http://schemas.openxmlformats.org/officeDocument/2006/relationships/slide" Target="/ppt/slides/slide4.xml" Id="R987cd5b1af184f9f" /><Relationship Type="http://schemas.openxmlformats.org/officeDocument/2006/relationships/slide" Target="/ppt/slides/slide5.xml" Id="R52ea55f2566749af" /><Relationship Type="http://schemas.openxmlformats.org/officeDocument/2006/relationships/slide" Target="/ppt/slides/slide6.xml" Id="R6a06657a45714d3b" /><Relationship Type="http://schemas.openxmlformats.org/officeDocument/2006/relationships/slide" Target="/ppt/slides/slide7.xml" Id="Ra5400a1ff8df41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b607626e054b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7f8cededa41c9" /><Relationship Type="http://schemas.openxmlformats.org/officeDocument/2006/relationships/theme" Target="/ppt/slideMasters/theme/theme1.xml" Id="Rd3c60936e78943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67f8cededa41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edf4f8ea24f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43af9686845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0a613987546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9b04f16c343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28819cb6143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fe0e38c1d47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724d4994e42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SELSA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−225 364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75 203 792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77 676 832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VICTORIA BENEDICTE SANDUM SELMER  –  49,6 %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WILLIAM JOHAN SELMER SANDUM  –  49,6 %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SANDUM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SELSA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William S Sandum, Broveien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989 140 116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SELSA AS</a:t>
            </a:r>
          </a:p>
        </p:txBody>
      </p:sp>
    </p:spTree>
  </p:cSld>
  <p:clrMapOvr>
    <a:masterClrMapping xmlns:a="http://schemas.openxmlformats.org/drawingml/2006/main"/>
  </p:clrMapOvr>
</p:sld>
</file>