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61c1fb931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4eabd5bd54ff8"/>
  </p:sldMasterIdLst>
  <p:sldIdLst>
    <p:sldId xmlns:r="http://schemas.openxmlformats.org/officeDocument/2006/relationships" id="256" r:id="R2aed382b0fc441ce"/>
    <p:sldId xmlns:r="http://schemas.openxmlformats.org/officeDocument/2006/relationships" id="257" r:id="R3653c25dfb4c471c"/>
    <p:sldId xmlns:r="http://schemas.openxmlformats.org/officeDocument/2006/relationships" id="258" r:id="Rbfed523d64de4f9a"/>
    <p:sldId xmlns:r="http://schemas.openxmlformats.org/officeDocument/2006/relationships" id="259" r:id="R1675fe85d2404e84"/>
    <p:sldId xmlns:r="http://schemas.openxmlformats.org/officeDocument/2006/relationships" id="260" r:id="R5d96de7161cf4577"/>
    <p:sldId xmlns:r="http://schemas.openxmlformats.org/officeDocument/2006/relationships" id="261" r:id="R93b7ef0c839546fd"/>
    <p:sldId xmlns:r="http://schemas.openxmlformats.org/officeDocument/2006/relationships" id="262" r:id="R39db10fad3f5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4eabd5bd54ff8" /><Relationship Type="http://schemas.openxmlformats.org/officeDocument/2006/relationships/slide" Target="/ppt/slides/slide1.xml" Id="R2aed382b0fc441ce" /><Relationship Type="http://schemas.openxmlformats.org/officeDocument/2006/relationships/slide" Target="/ppt/slides/slide2.xml" Id="R3653c25dfb4c471c" /><Relationship Type="http://schemas.openxmlformats.org/officeDocument/2006/relationships/slide" Target="/ppt/slides/slide3.xml" Id="Rbfed523d64de4f9a" /><Relationship Type="http://schemas.openxmlformats.org/officeDocument/2006/relationships/slide" Target="/ppt/slides/slide4.xml" Id="R1675fe85d2404e84" /><Relationship Type="http://schemas.openxmlformats.org/officeDocument/2006/relationships/slide" Target="/ppt/slides/slide5.xml" Id="R5d96de7161cf4577" /><Relationship Type="http://schemas.openxmlformats.org/officeDocument/2006/relationships/slide" Target="/ppt/slides/slide6.xml" Id="R93b7ef0c839546fd" /><Relationship Type="http://schemas.openxmlformats.org/officeDocument/2006/relationships/slide" Target="/ppt/slides/slide7.xml" Id="R39db10fad3f5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75a3081d9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fea4cc65a4969" /><Relationship Type="http://schemas.openxmlformats.org/officeDocument/2006/relationships/theme" Target="/ppt/slideMasters/theme/theme1.xml" Id="R136bd59cacb3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fea4cc65a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5454371eb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cab665745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a11fec1f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fbe19bb54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0aa5c45ab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3cf83c4a5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51937d7b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SVOLDERSHOP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SVOLDERSHOP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−486 910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95 776 013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98 953 060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AXEL PRYDZ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AXEL PRYDZ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989 140 752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