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8b37431686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f9c0326e2441a"/>
  </p:sldMasterIdLst>
  <p:sldIdLst>
    <p:sldId xmlns:r="http://schemas.openxmlformats.org/officeDocument/2006/relationships" id="256" r:id="R18a259038cb44474"/>
    <p:sldId xmlns:r="http://schemas.openxmlformats.org/officeDocument/2006/relationships" id="257" r:id="Rbfb127381042469e"/>
    <p:sldId xmlns:r="http://schemas.openxmlformats.org/officeDocument/2006/relationships" id="258" r:id="Rf68b99608f7648de"/>
    <p:sldId xmlns:r="http://schemas.openxmlformats.org/officeDocument/2006/relationships" id="259" r:id="R39f8026a9e204b80"/>
    <p:sldId xmlns:r="http://schemas.openxmlformats.org/officeDocument/2006/relationships" id="260" r:id="Rb0e9f81c0f494591"/>
    <p:sldId xmlns:r="http://schemas.openxmlformats.org/officeDocument/2006/relationships" id="261" r:id="Ra9fe3868f0ae4c4a"/>
    <p:sldId xmlns:r="http://schemas.openxmlformats.org/officeDocument/2006/relationships" id="262" r:id="Ra673d62f70f84b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f9c0326e2441a" /><Relationship Type="http://schemas.openxmlformats.org/officeDocument/2006/relationships/slide" Target="/ppt/slides/slide1.xml" Id="R18a259038cb44474" /><Relationship Type="http://schemas.openxmlformats.org/officeDocument/2006/relationships/slide" Target="/ppt/slides/slide2.xml" Id="Rbfb127381042469e" /><Relationship Type="http://schemas.openxmlformats.org/officeDocument/2006/relationships/slide" Target="/ppt/slides/slide3.xml" Id="Rf68b99608f7648de" /><Relationship Type="http://schemas.openxmlformats.org/officeDocument/2006/relationships/slide" Target="/ppt/slides/slide4.xml" Id="R39f8026a9e204b80" /><Relationship Type="http://schemas.openxmlformats.org/officeDocument/2006/relationships/slide" Target="/ppt/slides/slide5.xml" Id="Rb0e9f81c0f494591" /><Relationship Type="http://schemas.openxmlformats.org/officeDocument/2006/relationships/slide" Target="/ppt/slides/slide6.xml" Id="Ra9fe3868f0ae4c4a" /><Relationship Type="http://schemas.openxmlformats.org/officeDocument/2006/relationships/slide" Target="/ppt/slides/slide7.xml" Id="Ra673d62f70f84b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22ff5773949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f50eab9eb47e7" /><Relationship Type="http://schemas.openxmlformats.org/officeDocument/2006/relationships/theme" Target="/ppt/slideMasters/theme/theme1.xml" Id="R3952320bf9e0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7f50eab9eb47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8cfaa37ed45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a30b5707a44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1c3350ad84f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c5f6666324b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1d5ddfeb841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e73a4108c41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f39f47a4546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EIENDOM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−1 276 415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−430 537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38 373 944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159 908 047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EIENDOM AS  –  32,9 %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ANNE-GRETHE HUSVIK ØIEN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 ØIEN KRISTENSEN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ANDERS HUSVIK ØIEN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ØIEN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ANITA ØIEN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 Meyers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989 142 348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EIENDOM AS</a:t>
            </a:r>
          </a:p>
        </p:txBody>
      </p:sp>
    </p:spTree>
  </p:cSld>
  <p:clrMapOvr>
    <a:masterClrMapping xmlns:a="http://schemas.openxmlformats.org/drawingml/2006/main"/>
  </p:clrMapOvr>
</p:sld>
</file>