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6b963a94a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1b29490134770"/>
  </p:sldMasterIdLst>
  <p:sldIdLst>
    <p:sldId xmlns:r="http://schemas.openxmlformats.org/officeDocument/2006/relationships" id="256" r:id="R61dd1d7238e649a3"/>
    <p:sldId xmlns:r="http://schemas.openxmlformats.org/officeDocument/2006/relationships" id="257" r:id="R958a7f2b549843f9"/>
    <p:sldId xmlns:r="http://schemas.openxmlformats.org/officeDocument/2006/relationships" id="258" r:id="Ra172d520593b409d"/>
    <p:sldId xmlns:r="http://schemas.openxmlformats.org/officeDocument/2006/relationships" id="259" r:id="R8209b4f1bdf84a6f"/>
    <p:sldId xmlns:r="http://schemas.openxmlformats.org/officeDocument/2006/relationships" id="260" r:id="Rf5211025672f4be0"/>
    <p:sldId xmlns:r="http://schemas.openxmlformats.org/officeDocument/2006/relationships" id="261" r:id="R7f44872fcabe4a4b"/>
    <p:sldId xmlns:r="http://schemas.openxmlformats.org/officeDocument/2006/relationships" id="262" r:id="Rfda9dfa6cde0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1b29490134770" /><Relationship Type="http://schemas.openxmlformats.org/officeDocument/2006/relationships/slide" Target="/ppt/slides/slide1.xml" Id="R61dd1d7238e649a3" /><Relationship Type="http://schemas.openxmlformats.org/officeDocument/2006/relationships/slide" Target="/ppt/slides/slide2.xml" Id="R958a7f2b549843f9" /><Relationship Type="http://schemas.openxmlformats.org/officeDocument/2006/relationships/slide" Target="/ppt/slides/slide3.xml" Id="Ra172d520593b409d" /><Relationship Type="http://schemas.openxmlformats.org/officeDocument/2006/relationships/slide" Target="/ppt/slides/slide4.xml" Id="R8209b4f1bdf84a6f" /><Relationship Type="http://schemas.openxmlformats.org/officeDocument/2006/relationships/slide" Target="/ppt/slides/slide5.xml" Id="Rf5211025672f4be0" /><Relationship Type="http://schemas.openxmlformats.org/officeDocument/2006/relationships/slide" Target="/ppt/slides/slide6.xml" Id="R7f44872fcabe4a4b" /><Relationship Type="http://schemas.openxmlformats.org/officeDocument/2006/relationships/slide" Target="/ppt/slides/slide7.xml" Id="Rfda9dfa6cde0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eb3fd151f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2840397ce46c9" /><Relationship Type="http://schemas.openxmlformats.org/officeDocument/2006/relationships/theme" Target="/ppt/slideMasters/theme/theme1.xml" Id="R8f8654114245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2840397ce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1c4831ce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1105d6b4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44ef0c4a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a869a3f3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c9f58f59d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96962c34d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a45aee00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JÆRV TRM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 TRM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6 765 091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73 949 092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73 954 959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JÆRV EKRHEIM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 91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haakon@ekrheim.no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989 143 328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