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36dd292b6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65f80c7de41ac"/>
  </p:sldMasterIdLst>
  <p:sldIdLst>
    <p:sldId xmlns:r="http://schemas.openxmlformats.org/officeDocument/2006/relationships" id="256" r:id="R87912c66f8604cc4"/>
    <p:sldId xmlns:r="http://schemas.openxmlformats.org/officeDocument/2006/relationships" id="257" r:id="R8e3d9efb3a394388"/>
    <p:sldId xmlns:r="http://schemas.openxmlformats.org/officeDocument/2006/relationships" id="258" r:id="Rf56e49834ae54806"/>
    <p:sldId xmlns:r="http://schemas.openxmlformats.org/officeDocument/2006/relationships" id="259" r:id="R5540f8ac9e974eb9"/>
    <p:sldId xmlns:r="http://schemas.openxmlformats.org/officeDocument/2006/relationships" id="260" r:id="R35d8ea611c6d4cd4"/>
    <p:sldId xmlns:r="http://schemas.openxmlformats.org/officeDocument/2006/relationships" id="261" r:id="Re50728ad7283462b"/>
    <p:sldId xmlns:r="http://schemas.openxmlformats.org/officeDocument/2006/relationships" id="262" r:id="R13256d5cd353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65f80c7de41ac" /><Relationship Type="http://schemas.openxmlformats.org/officeDocument/2006/relationships/slide" Target="/ppt/slides/slide1.xml" Id="R87912c66f8604cc4" /><Relationship Type="http://schemas.openxmlformats.org/officeDocument/2006/relationships/slide" Target="/ppt/slides/slide2.xml" Id="R8e3d9efb3a394388" /><Relationship Type="http://schemas.openxmlformats.org/officeDocument/2006/relationships/slide" Target="/ppt/slides/slide3.xml" Id="Rf56e49834ae54806" /><Relationship Type="http://schemas.openxmlformats.org/officeDocument/2006/relationships/slide" Target="/ppt/slides/slide4.xml" Id="R5540f8ac9e974eb9" /><Relationship Type="http://schemas.openxmlformats.org/officeDocument/2006/relationships/slide" Target="/ppt/slides/slide5.xml" Id="R35d8ea611c6d4cd4" /><Relationship Type="http://schemas.openxmlformats.org/officeDocument/2006/relationships/slide" Target="/ppt/slides/slide6.xml" Id="Re50728ad7283462b" /><Relationship Type="http://schemas.openxmlformats.org/officeDocument/2006/relationships/slide" Target="/ppt/slides/slide7.xml" Id="R13256d5cd353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b76ef514e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e7befd0340ba" /><Relationship Type="http://schemas.openxmlformats.org/officeDocument/2006/relationships/theme" Target="/ppt/slideMasters/theme/theme1.xml" Id="R1ea4d4835e38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9e7befd03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422f9ef1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d2d48d2ab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de1e1218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0cb050ce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5a97411a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a361b554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cc574e6c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16 458 009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31 916 928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REIDAR BRATAAS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HOLDING AS</a:t>
            </a:r>
          </a:p>
        </p:txBody>
      </p:sp>
    </p:spTree>
  </p:cSld>
  <p:clrMapOvr>
    <a:masterClrMapping xmlns:a="http://schemas.openxmlformats.org/drawingml/2006/main"/>
  </p:clrMapOvr>
</p:sld>
</file>