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57b192cc9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d5e5b8b3d405d"/>
  </p:sldMasterIdLst>
  <p:sldIdLst>
    <p:sldId xmlns:r="http://schemas.openxmlformats.org/officeDocument/2006/relationships" id="256" r:id="R1c9a7c35f6bf414b"/>
    <p:sldId xmlns:r="http://schemas.openxmlformats.org/officeDocument/2006/relationships" id="257" r:id="R22788d1e799f4123"/>
    <p:sldId xmlns:r="http://schemas.openxmlformats.org/officeDocument/2006/relationships" id="258" r:id="R0e4e0111335046f0"/>
    <p:sldId xmlns:r="http://schemas.openxmlformats.org/officeDocument/2006/relationships" id="259" r:id="R1e4dcee5d02440eb"/>
    <p:sldId xmlns:r="http://schemas.openxmlformats.org/officeDocument/2006/relationships" id="260" r:id="Rcf58a2cca23f4da4"/>
    <p:sldId xmlns:r="http://schemas.openxmlformats.org/officeDocument/2006/relationships" id="261" r:id="R43f9c95c34684abd"/>
    <p:sldId xmlns:r="http://schemas.openxmlformats.org/officeDocument/2006/relationships" id="262" r:id="R62a8bb732308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d5e5b8b3d405d" /><Relationship Type="http://schemas.openxmlformats.org/officeDocument/2006/relationships/slide" Target="/ppt/slides/slide1.xml" Id="R1c9a7c35f6bf414b" /><Relationship Type="http://schemas.openxmlformats.org/officeDocument/2006/relationships/slide" Target="/ppt/slides/slide2.xml" Id="R22788d1e799f4123" /><Relationship Type="http://schemas.openxmlformats.org/officeDocument/2006/relationships/slide" Target="/ppt/slides/slide3.xml" Id="R0e4e0111335046f0" /><Relationship Type="http://schemas.openxmlformats.org/officeDocument/2006/relationships/slide" Target="/ppt/slides/slide4.xml" Id="R1e4dcee5d02440eb" /><Relationship Type="http://schemas.openxmlformats.org/officeDocument/2006/relationships/slide" Target="/ppt/slides/slide5.xml" Id="Rcf58a2cca23f4da4" /><Relationship Type="http://schemas.openxmlformats.org/officeDocument/2006/relationships/slide" Target="/ppt/slides/slide6.xml" Id="R43f9c95c34684abd" /><Relationship Type="http://schemas.openxmlformats.org/officeDocument/2006/relationships/slide" Target="/ppt/slides/slide7.xml" Id="R62a8bb732308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aced72560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b43af0214a4a" /><Relationship Type="http://schemas.openxmlformats.org/officeDocument/2006/relationships/theme" Target="/ppt/slideMasters/theme/theme1.xml" Id="R1792672929c8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3b43af021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ff698da0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74c60c58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d51849b06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34a51d6e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702e80ac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e596d6e4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13a1e360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 INVEST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−10 562 317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−3 933 231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EMIL ANDREASSEN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INGE ANDREASSEN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