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e35c74072949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542e8d6f294f76"/>
  </p:sldMasterIdLst>
  <p:sldIdLst>
    <p:sldId xmlns:r="http://schemas.openxmlformats.org/officeDocument/2006/relationships" id="256" r:id="R41a6063651ca492d"/>
    <p:sldId xmlns:r="http://schemas.openxmlformats.org/officeDocument/2006/relationships" id="257" r:id="Rc9942d738fd846ed"/>
    <p:sldId xmlns:r="http://schemas.openxmlformats.org/officeDocument/2006/relationships" id="258" r:id="R91ebaba0336e43f1"/>
    <p:sldId xmlns:r="http://schemas.openxmlformats.org/officeDocument/2006/relationships" id="259" r:id="R5774121b56494d8a"/>
    <p:sldId xmlns:r="http://schemas.openxmlformats.org/officeDocument/2006/relationships" id="260" r:id="R84e02bea69204799"/>
    <p:sldId xmlns:r="http://schemas.openxmlformats.org/officeDocument/2006/relationships" id="261" r:id="R241a367d786e4c2b"/>
    <p:sldId xmlns:r="http://schemas.openxmlformats.org/officeDocument/2006/relationships" id="262" r:id="Reb13354a74b54c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42e8d6f294f76" /><Relationship Type="http://schemas.openxmlformats.org/officeDocument/2006/relationships/slide" Target="/ppt/slides/slide1.xml" Id="R41a6063651ca492d" /><Relationship Type="http://schemas.openxmlformats.org/officeDocument/2006/relationships/slide" Target="/ppt/slides/slide2.xml" Id="Rc9942d738fd846ed" /><Relationship Type="http://schemas.openxmlformats.org/officeDocument/2006/relationships/slide" Target="/ppt/slides/slide3.xml" Id="R91ebaba0336e43f1" /><Relationship Type="http://schemas.openxmlformats.org/officeDocument/2006/relationships/slide" Target="/ppt/slides/slide4.xml" Id="R5774121b56494d8a" /><Relationship Type="http://schemas.openxmlformats.org/officeDocument/2006/relationships/slide" Target="/ppt/slides/slide5.xml" Id="R84e02bea69204799" /><Relationship Type="http://schemas.openxmlformats.org/officeDocument/2006/relationships/slide" Target="/ppt/slides/slide6.xml" Id="R241a367d786e4c2b" /><Relationship Type="http://schemas.openxmlformats.org/officeDocument/2006/relationships/slide" Target="/ppt/slides/slide7.xml" Id="Reb13354a74b54c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c1b4f678145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b96898d424de6" /><Relationship Type="http://schemas.openxmlformats.org/officeDocument/2006/relationships/theme" Target="/ppt/slideMasters/theme/theme1.xml" Id="R3c16d602f6df45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ab96898d42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dc7257e0544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3f4016d5148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1c5e38c3140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b10cdc32548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c786b87c744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8a0e5709641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6f69e632444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TRYGGVASON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TRYGGVASON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63 714 816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70 224 757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Sorgenfriveien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jorgen@hogeiendom.no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989 145 215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TRYGGVASON HOLDING AS</a:t>
            </a:r>
          </a:p>
        </p:txBody>
      </p:sp>
    </p:spTree>
  </p:cSld>
  <p:clrMapOvr>
    <a:masterClrMapping xmlns:a="http://schemas.openxmlformats.org/drawingml/2006/main"/>
  </p:clrMapOvr>
</p:sld>
</file>