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326b8707524a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f2eedabb4247bb"/>
  </p:sldMasterIdLst>
  <p:sldIdLst>
    <p:sldId xmlns:r="http://schemas.openxmlformats.org/officeDocument/2006/relationships" id="256" r:id="R71bd94ab0cd542be"/>
    <p:sldId xmlns:r="http://schemas.openxmlformats.org/officeDocument/2006/relationships" id="257" r:id="R79bdc1bfcaa34d26"/>
    <p:sldId xmlns:r="http://schemas.openxmlformats.org/officeDocument/2006/relationships" id="258" r:id="R4db2c2a656684996"/>
    <p:sldId xmlns:r="http://schemas.openxmlformats.org/officeDocument/2006/relationships" id="259" r:id="R9a2f875236034d39"/>
    <p:sldId xmlns:r="http://schemas.openxmlformats.org/officeDocument/2006/relationships" id="260" r:id="R9edf4d413d9444fb"/>
    <p:sldId xmlns:r="http://schemas.openxmlformats.org/officeDocument/2006/relationships" id="261" r:id="R59d43e9b6bc44ef6"/>
    <p:sldId xmlns:r="http://schemas.openxmlformats.org/officeDocument/2006/relationships" id="262" r:id="R81b32fc89c9e41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f2eedabb4247bb" /><Relationship Type="http://schemas.openxmlformats.org/officeDocument/2006/relationships/slide" Target="/ppt/slides/slide1.xml" Id="R71bd94ab0cd542be" /><Relationship Type="http://schemas.openxmlformats.org/officeDocument/2006/relationships/slide" Target="/ppt/slides/slide2.xml" Id="R79bdc1bfcaa34d26" /><Relationship Type="http://schemas.openxmlformats.org/officeDocument/2006/relationships/slide" Target="/ppt/slides/slide3.xml" Id="R4db2c2a656684996" /><Relationship Type="http://schemas.openxmlformats.org/officeDocument/2006/relationships/slide" Target="/ppt/slides/slide4.xml" Id="R9a2f875236034d39" /><Relationship Type="http://schemas.openxmlformats.org/officeDocument/2006/relationships/slide" Target="/ppt/slides/slide5.xml" Id="R9edf4d413d9444fb" /><Relationship Type="http://schemas.openxmlformats.org/officeDocument/2006/relationships/slide" Target="/ppt/slides/slide6.xml" Id="R59d43e9b6bc44ef6" /><Relationship Type="http://schemas.openxmlformats.org/officeDocument/2006/relationships/slide" Target="/ppt/slides/slide7.xml" Id="R81b32fc89c9e41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6336c6fbed4e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9ce20fc8841bb" /><Relationship Type="http://schemas.openxmlformats.org/officeDocument/2006/relationships/theme" Target="/ppt/slideMasters/theme/theme1.xml" Id="R8a14663df64341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f9ce20fc8841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52fe0335a4e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18104bf5a48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297857e5148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c73ac87d64b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241473ea049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21ef24a944b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1a69c351d49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MAGI AS ble etablert [år] og holder til i Eidsnes.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6 728 693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35 502 129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40 194 196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GIØRTZ MARIANNE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Sjukenesstranda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6037 Eidsnes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989 146 181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 AS</a:t>
            </a:r>
          </a:p>
        </p:txBody>
      </p:sp>
    </p:spTree>
  </p:cSld>
  <p:clrMapOvr>
    <a:masterClrMapping xmlns:a="http://schemas.openxmlformats.org/drawingml/2006/main"/>
  </p:clrMapOvr>
</p:sld>
</file>