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10be995b7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29657e3024359"/>
  </p:sldMasterIdLst>
  <p:sldIdLst>
    <p:sldId xmlns:r="http://schemas.openxmlformats.org/officeDocument/2006/relationships" id="256" r:id="R5b19770262c641d0"/>
    <p:sldId xmlns:r="http://schemas.openxmlformats.org/officeDocument/2006/relationships" id="257" r:id="Rb25bee9cd2ff49a8"/>
    <p:sldId xmlns:r="http://schemas.openxmlformats.org/officeDocument/2006/relationships" id="258" r:id="R2b1f5b6f776f4c2a"/>
    <p:sldId xmlns:r="http://schemas.openxmlformats.org/officeDocument/2006/relationships" id="259" r:id="R09c3fb51c3224e01"/>
    <p:sldId xmlns:r="http://schemas.openxmlformats.org/officeDocument/2006/relationships" id="260" r:id="R73468eb77fc34e20"/>
    <p:sldId xmlns:r="http://schemas.openxmlformats.org/officeDocument/2006/relationships" id="261" r:id="Rd3faae0ab5a44f34"/>
    <p:sldId xmlns:r="http://schemas.openxmlformats.org/officeDocument/2006/relationships" id="262" r:id="R61301c5b6561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29657e3024359" /><Relationship Type="http://schemas.openxmlformats.org/officeDocument/2006/relationships/slide" Target="/ppt/slides/slide1.xml" Id="R5b19770262c641d0" /><Relationship Type="http://schemas.openxmlformats.org/officeDocument/2006/relationships/slide" Target="/ppt/slides/slide2.xml" Id="Rb25bee9cd2ff49a8" /><Relationship Type="http://schemas.openxmlformats.org/officeDocument/2006/relationships/slide" Target="/ppt/slides/slide3.xml" Id="R2b1f5b6f776f4c2a" /><Relationship Type="http://schemas.openxmlformats.org/officeDocument/2006/relationships/slide" Target="/ppt/slides/slide4.xml" Id="R09c3fb51c3224e01" /><Relationship Type="http://schemas.openxmlformats.org/officeDocument/2006/relationships/slide" Target="/ppt/slides/slide5.xml" Id="R73468eb77fc34e20" /><Relationship Type="http://schemas.openxmlformats.org/officeDocument/2006/relationships/slide" Target="/ppt/slides/slide6.xml" Id="Rd3faae0ab5a44f34" /><Relationship Type="http://schemas.openxmlformats.org/officeDocument/2006/relationships/slide" Target="/ppt/slides/slide7.xml" Id="R61301c5b6561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9891bc5cf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38fbe6f2b47c7" /><Relationship Type="http://schemas.openxmlformats.org/officeDocument/2006/relationships/theme" Target="/ppt/slideMasters/theme/theme1.xml" Id="R676c1e926411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38fbe6f2b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4ead160b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40d0af0af4a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2c1188cb49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4f05f9e0a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03b11527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c50f6ed4f4a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2fa1cf4e44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SOV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13 750 167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14 292 835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VANGSTAD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Sørhaug gård, Volhaugen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