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5c0d98803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393679ff34eb5"/>
  </p:sldMasterIdLst>
  <p:sldIdLst>
    <p:sldId xmlns:r="http://schemas.openxmlformats.org/officeDocument/2006/relationships" id="256" r:id="R15d9e948bcaf412e"/>
    <p:sldId xmlns:r="http://schemas.openxmlformats.org/officeDocument/2006/relationships" id="257" r:id="R4eaa790d89324e3a"/>
    <p:sldId xmlns:r="http://schemas.openxmlformats.org/officeDocument/2006/relationships" id="258" r:id="R29a6898eeb7d47ce"/>
    <p:sldId xmlns:r="http://schemas.openxmlformats.org/officeDocument/2006/relationships" id="259" r:id="R2e1776c221d6416d"/>
    <p:sldId xmlns:r="http://schemas.openxmlformats.org/officeDocument/2006/relationships" id="260" r:id="R197f57a74a5948f5"/>
    <p:sldId xmlns:r="http://schemas.openxmlformats.org/officeDocument/2006/relationships" id="261" r:id="Rf6d878e46a4f454d"/>
    <p:sldId xmlns:r="http://schemas.openxmlformats.org/officeDocument/2006/relationships" id="262" r:id="Ree3989b1b67d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393679ff34eb5" /><Relationship Type="http://schemas.openxmlformats.org/officeDocument/2006/relationships/slide" Target="/ppt/slides/slide1.xml" Id="R15d9e948bcaf412e" /><Relationship Type="http://schemas.openxmlformats.org/officeDocument/2006/relationships/slide" Target="/ppt/slides/slide2.xml" Id="R4eaa790d89324e3a" /><Relationship Type="http://schemas.openxmlformats.org/officeDocument/2006/relationships/slide" Target="/ppt/slides/slide3.xml" Id="R29a6898eeb7d47ce" /><Relationship Type="http://schemas.openxmlformats.org/officeDocument/2006/relationships/slide" Target="/ppt/slides/slide4.xml" Id="R2e1776c221d6416d" /><Relationship Type="http://schemas.openxmlformats.org/officeDocument/2006/relationships/slide" Target="/ppt/slides/slide5.xml" Id="R197f57a74a5948f5" /><Relationship Type="http://schemas.openxmlformats.org/officeDocument/2006/relationships/slide" Target="/ppt/slides/slide6.xml" Id="Rf6d878e46a4f454d" /><Relationship Type="http://schemas.openxmlformats.org/officeDocument/2006/relationships/slide" Target="/ppt/slides/slide7.xml" Id="Ree3989b1b67d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876005e81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6782264e4859" /><Relationship Type="http://schemas.openxmlformats.org/officeDocument/2006/relationships/theme" Target="/ppt/slideMasters/theme/theme1.xml" Id="R734c635d988b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fb6782264e48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106d5061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a8eeabbd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b67d159a6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d44fbeb6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df570484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a3a09c150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b642d9074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SAGATUN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5 109 795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