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7d233b0e2148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a1a63e7468401a"/>
  </p:sldMasterIdLst>
  <p:sldIdLst>
    <p:sldId xmlns:r="http://schemas.openxmlformats.org/officeDocument/2006/relationships" id="256" r:id="R45b6bf45816b4340"/>
    <p:sldId xmlns:r="http://schemas.openxmlformats.org/officeDocument/2006/relationships" id="257" r:id="Rfe0f317e27034979"/>
    <p:sldId xmlns:r="http://schemas.openxmlformats.org/officeDocument/2006/relationships" id="258" r:id="Rf91599e38437422a"/>
    <p:sldId xmlns:r="http://schemas.openxmlformats.org/officeDocument/2006/relationships" id="259" r:id="R6ad5df519ff84d9f"/>
    <p:sldId xmlns:r="http://schemas.openxmlformats.org/officeDocument/2006/relationships" id="260" r:id="Re3e78bbd3bbc4166"/>
    <p:sldId xmlns:r="http://schemas.openxmlformats.org/officeDocument/2006/relationships" id="261" r:id="Rfffa5fea26d9470d"/>
    <p:sldId xmlns:r="http://schemas.openxmlformats.org/officeDocument/2006/relationships" id="262" r:id="R800c487885b64a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a1a63e7468401a" /><Relationship Type="http://schemas.openxmlformats.org/officeDocument/2006/relationships/slide" Target="/ppt/slides/slide1.xml" Id="R45b6bf45816b4340" /><Relationship Type="http://schemas.openxmlformats.org/officeDocument/2006/relationships/slide" Target="/ppt/slides/slide2.xml" Id="Rfe0f317e27034979" /><Relationship Type="http://schemas.openxmlformats.org/officeDocument/2006/relationships/slide" Target="/ppt/slides/slide3.xml" Id="Rf91599e38437422a" /><Relationship Type="http://schemas.openxmlformats.org/officeDocument/2006/relationships/slide" Target="/ppt/slides/slide4.xml" Id="R6ad5df519ff84d9f" /><Relationship Type="http://schemas.openxmlformats.org/officeDocument/2006/relationships/slide" Target="/ppt/slides/slide5.xml" Id="Re3e78bbd3bbc4166" /><Relationship Type="http://schemas.openxmlformats.org/officeDocument/2006/relationships/slide" Target="/ppt/slides/slide6.xml" Id="Rfffa5fea26d9470d" /><Relationship Type="http://schemas.openxmlformats.org/officeDocument/2006/relationships/slide" Target="/ppt/slides/slide7.xml" Id="R800c487885b64a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d56c89be6a41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77c7558224c81" /><Relationship Type="http://schemas.openxmlformats.org/officeDocument/2006/relationships/theme" Target="/ppt/slideMasters/theme/theme1.xml" Id="Rd65b915e84e74f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e77c7558224c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7009290c441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97d2e512d4f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4c38a383e48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5f910ef1a4f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ed7965a444e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3b9579c8642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fcf02174f4d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AHL HOLDING AS ble etablert [år] og holder til i Øvre Årdal.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−108 032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1 783 361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1 854 361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HÅKON LABERG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co/ Arne Håkon Laberg, Øvstetunsvegen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6884 Øvre Årdal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989 148 710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