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dea7563fbc4a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f38d1698ad647ff"/>
  </p:sldMasterIdLst>
  <p:sldIdLst>
    <p:sldId xmlns:r="http://schemas.openxmlformats.org/officeDocument/2006/relationships" id="256" r:id="R0c2829399600464d"/>
    <p:sldId xmlns:r="http://schemas.openxmlformats.org/officeDocument/2006/relationships" id="257" r:id="Rc03b4edc622b4519"/>
    <p:sldId xmlns:r="http://schemas.openxmlformats.org/officeDocument/2006/relationships" id="258" r:id="Rf8d2c2a2c0fb48e8"/>
    <p:sldId xmlns:r="http://schemas.openxmlformats.org/officeDocument/2006/relationships" id="259" r:id="R6453bb4e7c9c4a48"/>
    <p:sldId xmlns:r="http://schemas.openxmlformats.org/officeDocument/2006/relationships" id="260" r:id="Rd36d2fb138074ef4"/>
    <p:sldId xmlns:r="http://schemas.openxmlformats.org/officeDocument/2006/relationships" id="261" r:id="Rf59a94d55bc74d97"/>
    <p:sldId xmlns:r="http://schemas.openxmlformats.org/officeDocument/2006/relationships" id="262" r:id="Rd4d77feb774e4f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38d1698ad647ff" /><Relationship Type="http://schemas.openxmlformats.org/officeDocument/2006/relationships/slide" Target="/ppt/slides/slide1.xml" Id="R0c2829399600464d" /><Relationship Type="http://schemas.openxmlformats.org/officeDocument/2006/relationships/slide" Target="/ppt/slides/slide2.xml" Id="Rc03b4edc622b4519" /><Relationship Type="http://schemas.openxmlformats.org/officeDocument/2006/relationships/slide" Target="/ppt/slides/slide3.xml" Id="Rf8d2c2a2c0fb48e8" /><Relationship Type="http://schemas.openxmlformats.org/officeDocument/2006/relationships/slide" Target="/ppt/slides/slide4.xml" Id="R6453bb4e7c9c4a48" /><Relationship Type="http://schemas.openxmlformats.org/officeDocument/2006/relationships/slide" Target="/ppt/slides/slide5.xml" Id="Rd36d2fb138074ef4" /><Relationship Type="http://schemas.openxmlformats.org/officeDocument/2006/relationships/slide" Target="/ppt/slides/slide6.xml" Id="Rf59a94d55bc74d97" /><Relationship Type="http://schemas.openxmlformats.org/officeDocument/2006/relationships/slide" Target="/ppt/slides/slide7.xml" Id="Rd4d77feb774e4f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5ff606170f42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d3cf6256c4eab" /><Relationship Type="http://schemas.openxmlformats.org/officeDocument/2006/relationships/theme" Target="/ppt/slideMasters/theme/theme1.xml" Id="R05593a122bd144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4d3cf6256c4e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358b88b1ae4c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186eb03b8e4e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7fc8a58f434a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f01f0177a40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98cdc01bb42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0b03d5f8ea4c9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3680fce9b744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AKTINOR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AKTINOR HOLDING AS ble etablert [år] og holder til i Narvik.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3 945 817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3 729 425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3 571 116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28 292 029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33 552 202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EINAR RAVLO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Bolignummer H0403, Dronningens gate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8514 Narvik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knut@ravlo.no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989 148 753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AKTINOR HOLDING AS</a:t>
            </a:r>
          </a:p>
        </p:txBody>
      </p:sp>
    </p:spTree>
  </p:cSld>
  <p:clrMapOvr>
    <a:masterClrMapping xmlns:a="http://schemas.openxmlformats.org/drawingml/2006/main"/>
  </p:clrMapOvr>
</p:sld>
</file>