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c871bc934046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58bab1231b4ccb"/>
  </p:sldMasterIdLst>
  <p:sldIdLst>
    <p:sldId xmlns:r="http://schemas.openxmlformats.org/officeDocument/2006/relationships" id="256" r:id="R52adbea0bf724f95"/>
    <p:sldId xmlns:r="http://schemas.openxmlformats.org/officeDocument/2006/relationships" id="257" r:id="Re2a213dc7172498a"/>
    <p:sldId xmlns:r="http://schemas.openxmlformats.org/officeDocument/2006/relationships" id="258" r:id="R4fca11ca94c247d2"/>
    <p:sldId xmlns:r="http://schemas.openxmlformats.org/officeDocument/2006/relationships" id="259" r:id="R1c4b66afcc074853"/>
    <p:sldId xmlns:r="http://schemas.openxmlformats.org/officeDocument/2006/relationships" id="260" r:id="R934553deeed2440c"/>
    <p:sldId xmlns:r="http://schemas.openxmlformats.org/officeDocument/2006/relationships" id="261" r:id="Rce444fe327874755"/>
    <p:sldId xmlns:r="http://schemas.openxmlformats.org/officeDocument/2006/relationships" id="262" r:id="R7b57260f86f0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58bab1231b4ccb" /><Relationship Type="http://schemas.openxmlformats.org/officeDocument/2006/relationships/slide" Target="/ppt/slides/slide1.xml" Id="R52adbea0bf724f95" /><Relationship Type="http://schemas.openxmlformats.org/officeDocument/2006/relationships/slide" Target="/ppt/slides/slide2.xml" Id="Re2a213dc7172498a" /><Relationship Type="http://schemas.openxmlformats.org/officeDocument/2006/relationships/slide" Target="/ppt/slides/slide3.xml" Id="R4fca11ca94c247d2" /><Relationship Type="http://schemas.openxmlformats.org/officeDocument/2006/relationships/slide" Target="/ppt/slides/slide4.xml" Id="R1c4b66afcc074853" /><Relationship Type="http://schemas.openxmlformats.org/officeDocument/2006/relationships/slide" Target="/ppt/slides/slide5.xml" Id="R934553deeed2440c" /><Relationship Type="http://schemas.openxmlformats.org/officeDocument/2006/relationships/slide" Target="/ppt/slides/slide6.xml" Id="Rce444fe327874755" /><Relationship Type="http://schemas.openxmlformats.org/officeDocument/2006/relationships/slide" Target="/ppt/slides/slide7.xml" Id="R7b57260f86f0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835438eb4045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9ef3bbb54b9c" /><Relationship Type="http://schemas.openxmlformats.org/officeDocument/2006/relationships/theme" Target="/ppt/slideMasters/theme/theme1.xml" Id="R380264e6d8e444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59ef3bbb54b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3e01b862c47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a07dabf4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1eb3adbd64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10ed84f964e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e87ea26a34a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08950d659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54f21ebf7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5 194 843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7 194 477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Dahl, Nordengstubben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LINUS INVEST AS</a:t>
            </a:r>
          </a:p>
        </p:txBody>
      </p:sp>
    </p:spTree>
  </p:cSld>
  <p:clrMapOvr>
    <a:masterClrMapping xmlns:a="http://schemas.openxmlformats.org/drawingml/2006/main"/>
  </p:clrMapOvr>
</p:sld>
</file>