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181efc105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5b28b6f084763"/>
  </p:sldMasterIdLst>
  <p:sldIdLst>
    <p:sldId xmlns:r="http://schemas.openxmlformats.org/officeDocument/2006/relationships" id="256" r:id="R806ba38d4bf04653"/>
    <p:sldId xmlns:r="http://schemas.openxmlformats.org/officeDocument/2006/relationships" id="257" r:id="R32b4626db2fc4c5a"/>
    <p:sldId xmlns:r="http://schemas.openxmlformats.org/officeDocument/2006/relationships" id="258" r:id="R3e307111c66847f2"/>
    <p:sldId xmlns:r="http://schemas.openxmlformats.org/officeDocument/2006/relationships" id="259" r:id="R3abb65482689418f"/>
    <p:sldId xmlns:r="http://schemas.openxmlformats.org/officeDocument/2006/relationships" id="260" r:id="R57e6a9613fb74c58"/>
    <p:sldId xmlns:r="http://schemas.openxmlformats.org/officeDocument/2006/relationships" id="261" r:id="R1854cd80f4ad4dde"/>
    <p:sldId xmlns:r="http://schemas.openxmlformats.org/officeDocument/2006/relationships" id="262" r:id="Re8a3130e9047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5b28b6f084763" /><Relationship Type="http://schemas.openxmlformats.org/officeDocument/2006/relationships/slide" Target="/ppt/slides/slide1.xml" Id="R806ba38d4bf04653" /><Relationship Type="http://schemas.openxmlformats.org/officeDocument/2006/relationships/slide" Target="/ppt/slides/slide2.xml" Id="R32b4626db2fc4c5a" /><Relationship Type="http://schemas.openxmlformats.org/officeDocument/2006/relationships/slide" Target="/ppt/slides/slide3.xml" Id="R3e307111c66847f2" /><Relationship Type="http://schemas.openxmlformats.org/officeDocument/2006/relationships/slide" Target="/ppt/slides/slide4.xml" Id="R3abb65482689418f" /><Relationship Type="http://schemas.openxmlformats.org/officeDocument/2006/relationships/slide" Target="/ppt/slides/slide5.xml" Id="R57e6a9613fb74c58" /><Relationship Type="http://schemas.openxmlformats.org/officeDocument/2006/relationships/slide" Target="/ppt/slides/slide6.xml" Id="R1854cd80f4ad4dde" /><Relationship Type="http://schemas.openxmlformats.org/officeDocument/2006/relationships/slide" Target="/ppt/slides/slide7.xml" Id="Re8a3130e9047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b81e0db5a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3e88fb92440d" /><Relationship Type="http://schemas.openxmlformats.org/officeDocument/2006/relationships/theme" Target="/ppt/slideMasters/theme/theme1.xml" Id="Rea7a98d1c688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53e88fb92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5e1cb7875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d4e3590f6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e344fd64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e09b26f3d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3560cddb9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d48586f23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2f2314b60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11 290 599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KROGNES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Estenstadvegen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