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36844a69734b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ee2d05d22c47bf"/>
  </p:sldMasterIdLst>
  <p:sldIdLst>
    <p:sldId xmlns:r="http://schemas.openxmlformats.org/officeDocument/2006/relationships" id="256" r:id="R0a371a7fbb774f27"/>
    <p:sldId xmlns:r="http://schemas.openxmlformats.org/officeDocument/2006/relationships" id="257" r:id="R7fb94d393b6240ae"/>
    <p:sldId xmlns:r="http://schemas.openxmlformats.org/officeDocument/2006/relationships" id="258" r:id="R78b9698084a941b1"/>
    <p:sldId xmlns:r="http://schemas.openxmlformats.org/officeDocument/2006/relationships" id="259" r:id="Rde3c16d868094bb6"/>
    <p:sldId xmlns:r="http://schemas.openxmlformats.org/officeDocument/2006/relationships" id="260" r:id="Rf72b44db9fbc406e"/>
    <p:sldId xmlns:r="http://schemas.openxmlformats.org/officeDocument/2006/relationships" id="261" r:id="R41e7c292fbed4694"/>
    <p:sldId xmlns:r="http://schemas.openxmlformats.org/officeDocument/2006/relationships" id="262" r:id="R3d947f37e7ab4e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ee2d05d22c47bf" /><Relationship Type="http://schemas.openxmlformats.org/officeDocument/2006/relationships/slide" Target="/ppt/slides/slide1.xml" Id="R0a371a7fbb774f27" /><Relationship Type="http://schemas.openxmlformats.org/officeDocument/2006/relationships/slide" Target="/ppt/slides/slide2.xml" Id="R7fb94d393b6240ae" /><Relationship Type="http://schemas.openxmlformats.org/officeDocument/2006/relationships/slide" Target="/ppt/slides/slide3.xml" Id="R78b9698084a941b1" /><Relationship Type="http://schemas.openxmlformats.org/officeDocument/2006/relationships/slide" Target="/ppt/slides/slide4.xml" Id="Rde3c16d868094bb6" /><Relationship Type="http://schemas.openxmlformats.org/officeDocument/2006/relationships/slide" Target="/ppt/slides/slide5.xml" Id="Rf72b44db9fbc406e" /><Relationship Type="http://schemas.openxmlformats.org/officeDocument/2006/relationships/slide" Target="/ppt/slides/slide6.xml" Id="R41e7c292fbed4694" /><Relationship Type="http://schemas.openxmlformats.org/officeDocument/2006/relationships/slide" Target="/ppt/slides/slide7.xml" Id="R3d947f37e7ab4e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a651c5065c49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009bc254b4ee1" /><Relationship Type="http://schemas.openxmlformats.org/officeDocument/2006/relationships/theme" Target="/ppt/slideMasters/theme/theme1.xml" Id="Ra00abe4ac59f4d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1009bc254b4e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b9b44c9e64e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dfc2fd93143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40b0be74b41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7f6043c6547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4436cc6f34c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d9ae8d71845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d86a5a75b45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TK-INVEST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−103 011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−101 851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2 173 404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2 416 758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KRISTIAN KOLBERG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Katralveien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1813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989 156 063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TK-INVEST AS</a:t>
            </a:r>
          </a:p>
        </p:txBody>
      </p:sp>
    </p:spTree>
  </p:cSld>
  <p:clrMapOvr>
    <a:masterClrMapping xmlns:a="http://schemas.openxmlformats.org/drawingml/2006/main"/>
  </p:clrMapOvr>
</p:sld>
</file>