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c6903b435d4f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69a73adcef45ef"/>
  </p:sldMasterIdLst>
  <p:sldIdLst>
    <p:sldId xmlns:r="http://schemas.openxmlformats.org/officeDocument/2006/relationships" id="256" r:id="Rb0e637d6279b4c89"/>
    <p:sldId xmlns:r="http://schemas.openxmlformats.org/officeDocument/2006/relationships" id="257" r:id="R0c4e0c20de6d4fa4"/>
    <p:sldId xmlns:r="http://schemas.openxmlformats.org/officeDocument/2006/relationships" id="258" r:id="Rb2e0e28a7901407c"/>
    <p:sldId xmlns:r="http://schemas.openxmlformats.org/officeDocument/2006/relationships" id="259" r:id="R441a46f20c734df7"/>
    <p:sldId xmlns:r="http://schemas.openxmlformats.org/officeDocument/2006/relationships" id="260" r:id="Rf6f41dcf22f3418c"/>
    <p:sldId xmlns:r="http://schemas.openxmlformats.org/officeDocument/2006/relationships" id="261" r:id="Rd735487e064e4772"/>
    <p:sldId xmlns:r="http://schemas.openxmlformats.org/officeDocument/2006/relationships" id="262" r:id="R7c69e149735743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69a73adcef45ef" /><Relationship Type="http://schemas.openxmlformats.org/officeDocument/2006/relationships/slide" Target="/ppt/slides/slide1.xml" Id="Rb0e637d6279b4c89" /><Relationship Type="http://schemas.openxmlformats.org/officeDocument/2006/relationships/slide" Target="/ppt/slides/slide2.xml" Id="R0c4e0c20de6d4fa4" /><Relationship Type="http://schemas.openxmlformats.org/officeDocument/2006/relationships/slide" Target="/ppt/slides/slide3.xml" Id="Rb2e0e28a7901407c" /><Relationship Type="http://schemas.openxmlformats.org/officeDocument/2006/relationships/slide" Target="/ppt/slides/slide4.xml" Id="R441a46f20c734df7" /><Relationship Type="http://schemas.openxmlformats.org/officeDocument/2006/relationships/slide" Target="/ppt/slides/slide5.xml" Id="Rf6f41dcf22f3418c" /><Relationship Type="http://schemas.openxmlformats.org/officeDocument/2006/relationships/slide" Target="/ppt/slides/slide6.xml" Id="Rd735487e064e4772" /><Relationship Type="http://schemas.openxmlformats.org/officeDocument/2006/relationships/slide" Target="/ppt/slides/slide7.xml" Id="R7c69e149735743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8c689785d24a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baaef1da74397" /><Relationship Type="http://schemas.openxmlformats.org/officeDocument/2006/relationships/theme" Target="/ppt/slideMasters/theme/theme1.xml" Id="R9223882a19cb49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bbaaef1da743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dc40e48434e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b619b241d42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a4f5469774d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52992cafb43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5f3060a7344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b01c9c87149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9fca4343043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SYRAN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SYRAN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1 259 990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35 445 832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41 613 529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SYRAN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SCHANCHE SYRAN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CONSTANCE SCHANCHE SYRAN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KATHRINE SCHANCHE HENTSCH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SCHANCHE SYRAN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Madserud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989 156 500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SYRAN HOLDING AS</a:t>
            </a:r>
          </a:p>
        </p:txBody>
      </p:sp>
    </p:spTree>
  </p:cSld>
  <p:clrMapOvr>
    <a:masterClrMapping xmlns:a="http://schemas.openxmlformats.org/drawingml/2006/main"/>
  </p:clrMapOvr>
</p:sld>
</file>