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2a4ed6f05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3451078204f32"/>
  </p:sldMasterIdLst>
  <p:sldIdLst>
    <p:sldId xmlns:r="http://schemas.openxmlformats.org/officeDocument/2006/relationships" id="256" r:id="Rbfdd404fdbd54a43"/>
    <p:sldId xmlns:r="http://schemas.openxmlformats.org/officeDocument/2006/relationships" id="257" r:id="R8b65fbb223dd43f7"/>
    <p:sldId xmlns:r="http://schemas.openxmlformats.org/officeDocument/2006/relationships" id="258" r:id="R0b0492e336804ae0"/>
    <p:sldId xmlns:r="http://schemas.openxmlformats.org/officeDocument/2006/relationships" id="259" r:id="R8178f298140b445c"/>
    <p:sldId xmlns:r="http://schemas.openxmlformats.org/officeDocument/2006/relationships" id="260" r:id="Ra04af1eb4a5d4058"/>
    <p:sldId xmlns:r="http://schemas.openxmlformats.org/officeDocument/2006/relationships" id="261" r:id="Rfd5984756e3f44dc"/>
    <p:sldId xmlns:r="http://schemas.openxmlformats.org/officeDocument/2006/relationships" id="262" r:id="R184b6593de95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3451078204f32" /><Relationship Type="http://schemas.openxmlformats.org/officeDocument/2006/relationships/slide" Target="/ppt/slides/slide1.xml" Id="Rbfdd404fdbd54a43" /><Relationship Type="http://schemas.openxmlformats.org/officeDocument/2006/relationships/slide" Target="/ppt/slides/slide2.xml" Id="R8b65fbb223dd43f7" /><Relationship Type="http://schemas.openxmlformats.org/officeDocument/2006/relationships/slide" Target="/ppt/slides/slide3.xml" Id="R0b0492e336804ae0" /><Relationship Type="http://schemas.openxmlformats.org/officeDocument/2006/relationships/slide" Target="/ppt/slides/slide4.xml" Id="R8178f298140b445c" /><Relationship Type="http://schemas.openxmlformats.org/officeDocument/2006/relationships/slide" Target="/ppt/slides/slide5.xml" Id="Ra04af1eb4a5d4058" /><Relationship Type="http://schemas.openxmlformats.org/officeDocument/2006/relationships/slide" Target="/ppt/slides/slide6.xml" Id="Rfd5984756e3f44dc" /><Relationship Type="http://schemas.openxmlformats.org/officeDocument/2006/relationships/slide" Target="/ppt/slides/slide7.xml" Id="R184b6593de95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bb75bf91b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2feec45244cb" /><Relationship Type="http://schemas.openxmlformats.org/officeDocument/2006/relationships/theme" Target="/ppt/slideMasters/theme/theme1.xml" Id="Rfc544cbbb5e8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92feec452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7fb6d2aa3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93da255a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1adb22b5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728a9037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cbc744754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5c78a8898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1a3125d5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−2 944 765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31 174 418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216 155 126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231 730 992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SCHJERPEN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Blåsbortveien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989 157 108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