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eaf74fe5543437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4081107ee3e4566"/>
  </p:sldMasterIdLst>
  <p:sldIdLst>
    <p:sldId xmlns:r="http://schemas.openxmlformats.org/officeDocument/2006/relationships" id="256" r:id="Rc395ee778f6f4d1e"/>
    <p:sldId xmlns:r="http://schemas.openxmlformats.org/officeDocument/2006/relationships" id="257" r:id="Rcf3d2417a4304673"/>
    <p:sldId xmlns:r="http://schemas.openxmlformats.org/officeDocument/2006/relationships" id="258" r:id="R1375f58659da4d22"/>
    <p:sldId xmlns:r="http://schemas.openxmlformats.org/officeDocument/2006/relationships" id="259" r:id="Re864ad5c2cd84a22"/>
    <p:sldId xmlns:r="http://schemas.openxmlformats.org/officeDocument/2006/relationships" id="260" r:id="Rc0bc576a0f684a76"/>
    <p:sldId xmlns:r="http://schemas.openxmlformats.org/officeDocument/2006/relationships" id="261" r:id="Rf76e8f6425774879"/>
    <p:sldId xmlns:r="http://schemas.openxmlformats.org/officeDocument/2006/relationships" id="262" r:id="Ra06ad34aa4694d1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081107ee3e4566" /><Relationship Type="http://schemas.openxmlformats.org/officeDocument/2006/relationships/slide" Target="/ppt/slides/slide1.xml" Id="Rc395ee778f6f4d1e" /><Relationship Type="http://schemas.openxmlformats.org/officeDocument/2006/relationships/slide" Target="/ppt/slides/slide2.xml" Id="Rcf3d2417a4304673" /><Relationship Type="http://schemas.openxmlformats.org/officeDocument/2006/relationships/slide" Target="/ppt/slides/slide3.xml" Id="R1375f58659da4d22" /><Relationship Type="http://schemas.openxmlformats.org/officeDocument/2006/relationships/slide" Target="/ppt/slides/slide4.xml" Id="Re864ad5c2cd84a22" /><Relationship Type="http://schemas.openxmlformats.org/officeDocument/2006/relationships/slide" Target="/ppt/slides/slide5.xml" Id="Rc0bc576a0f684a76" /><Relationship Type="http://schemas.openxmlformats.org/officeDocument/2006/relationships/slide" Target="/ppt/slides/slide6.xml" Id="Rf76e8f6425774879" /><Relationship Type="http://schemas.openxmlformats.org/officeDocument/2006/relationships/slide" Target="/ppt/slides/slide7.xml" Id="Ra06ad34aa4694d1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9f120c4f5143f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a1fcd8ab634a14" /><Relationship Type="http://schemas.openxmlformats.org/officeDocument/2006/relationships/theme" Target="/ppt/slideMasters/theme/theme1.xml" Id="Rdb958097d8e7459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ca1fcd8ab634a1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70bcbc862443d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61ebb8b1854f2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4d70ed5f6b49f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0acc14068e426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cb10f21e984db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f94b505b73430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e50812500643f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RESI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RESI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RESI HOLDING AS ble etablert [år] og holder til i Stord.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RESI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RESI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RESI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−26 541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995 222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8 250 093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8 250 813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RESI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REIDAR HYSTAD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RESI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Rustungvegen 62A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5416 Stord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989 158 988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RESI HOLDING AS</a:t>
            </a:r>
          </a:p>
        </p:txBody>
      </p:sp>
    </p:spTree>
  </p:cSld>
  <p:clrMapOvr>
    <a:masterClrMapping xmlns:a="http://schemas.openxmlformats.org/drawingml/2006/main"/>
  </p:clrMapOvr>
</p:sld>
</file>