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fbc950d347342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0fc06f9c684008"/>
  </p:sldMasterIdLst>
  <p:sldIdLst>
    <p:sldId xmlns:r="http://schemas.openxmlformats.org/officeDocument/2006/relationships" id="256" r:id="R01c5787a29c14011"/>
    <p:sldId xmlns:r="http://schemas.openxmlformats.org/officeDocument/2006/relationships" id="257" r:id="R3eec540a56a64c77"/>
    <p:sldId xmlns:r="http://schemas.openxmlformats.org/officeDocument/2006/relationships" id="258" r:id="Ree84fa287fba4e5f"/>
    <p:sldId xmlns:r="http://schemas.openxmlformats.org/officeDocument/2006/relationships" id="259" r:id="R9057b4388cba4696"/>
    <p:sldId xmlns:r="http://schemas.openxmlformats.org/officeDocument/2006/relationships" id="260" r:id="Re21939453d4149fd"/>
    <p:sldId xmlns:r="http://schemas.openxmlformats.org/officeDocument/2006/relationships" id="261" r:id="Rb312e6a783d64fc7"/>
    <p:sldId xmlns:r="http://schemas.openxmlformats.org/officeDocument/2006/relationships" id="262" r:id="R6fc18ce2cce84c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0fc06f9c684008" /><Relationship Type="http://schemas.openxmlformats.org/officeDocument/2006/relationships/slide" Target="/ppt/slides/slide1.xml" Id="R01c5787a29c14011" /><Relationship Type="http://schemas.openxmlformats.org/officeDocument/2006/relationships/slide" Target="/ppt/slides/slide2.xml" Id="R3eec540a56a64c77" /><Relationship Type="http://schemas.openxmlformats.org/officeDocument/2006/relationships/slide" Target="/ppt/slides/slide3.xml" Id="Ree84fa287fba4e5f" /><Relationship Type="http://schemas.openxmlformats.org/officeDocument/2006/relationships/slide" Target="/ppt/slides/slide4.xml" Id="R9057b4388cba4696" /><Relationship Type="http://schemas.openxmlformats.org/officeDocument/2006/relationships/slide" Target="/ppt/slides/slide5.xml" Id="Re21939453d4149fd" /><Relationship Type="http://schemas.openxmlformats.org/officeDocument/2006/relationships/slide" Target="/ppt/slides/slide6.xml" Id="Rb312e6a783d64fc7" /><Relationship Type="http://schemas.openxmlformats.org/officeDocument/2006/relationships/slide" Target="/ppt/slides/slide7.xml" Id="R6fc18ce2cce84c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e9bfd1f2854ed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321c100ffb4995" /><Relationship Type="http://schemas.openxmlformats.org/officeDocument/2006/relationships/theme" Target="/ppt/slideMasters/theme/theme1.xml" Id="Rfb624c0ffea54f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9321c100ffb499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4f03caa5f3468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953cab2e9b44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9715662d5347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1d06877c3849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59bcadc7a846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261a5110fa46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90014555a4d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RIKKE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RIKKE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−1 245 252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−3 421 894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4 443 770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4 494 751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RØNNE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RIKKE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Stig Rønne, Breidablikveien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7021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989 159 259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RIKKE INVEST AS</a:t>
            </a:r>
          </a:p>
        </p:txBody>
      </p:sp>
    </p:spTree>
  </p:cSld>
  <p:clrMapOvr>
    <a:masterClrMapping xmlns:a="http://schemas.openxmlformats.org/drawingml/2006/main"/>
  </p:clrMapOvr>
</p:sld>
</file>