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48667506a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8f27785954167"/>
  </p:sldMasterIdLst>
  <p:sldIdLst>
    <p:sldId xmlns:r="http://schemas.openxmlformats.org/officeDocument/2006/relationships" id="256" r:id="R7b249fef7f284d47"/>
    <p:sldId xmlns:r="http://schemas.openxmlformats.org/officeDocument/2006/relationships" id="257" r:id="Rc145709b2c5e4e75"/>
    <p:sldId xmlns:r="http://schemas.openxmlformats.org/officeDocument/2006/relationships" id="258" r:id="R5936129cf85144c4"/>
    <p:sldId xmlns:r="http://schemas.openxmlformats.org/officeDocument/2006/relationships" id="259" r:id="Refb1ad9d625247fd"/>
    <p:sldId xmlns:r="http://schemas.openxmlformats.org/officeDocument/2006/relationships" id="260" r:id="R2f47fe1451cd46b7"/>
    <p:sldId xmlns:r="http://schemas.openxmlformats.org/officeDocument/2006/relationships" id="261" r:id="R706e22825a1d4e03"/>
    <p:sldId xmlns:r="http://schemas.openxmlformats.org/officeDocument/2006/relationships" id="262" r:id="R938f5942f733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8f27785954167" /><Relationship Type="http://schemas.openxmlformats.org/officeDocument/2006/relationships/slide" Target="/ppt/slides/slide1.xml" Id="R7b249fef7f284d47" /><Relationship Type="http://schemas.openxmlformats.org/officeDocument/2006/relationships/slide" Target="/ppt/slides/slide2.xml" Id="Rc145709b2c5e4e75" /><Relationship Type="http://schemas.openxmlformats.org/officeDocument/2006/relationships/slide" Target="/ppt/slides/slide3.xml" Id="R5936129cf85144c4" /><Relationship Type="http://schemas.openxmlformats.org/officeDocument/2006/relationships/slide" Target="/ppt/slides/slide4.xml" Id="Refb1ad9d625247fd" /><Relationship Type="http://schemas.openxmlformats.org/officeDocument/2006/relationships/slide" Target="/ppt/slides/slide5.xml" Id="R2f47fe1451cd46b7" /><Relationship Type="http://schemas.openxmlformats.org/officeDocument/2006/relationships/slide" Target="/ppt/slides/slide6.xml" Id="R706e22825a1d4e03" /><Relationship Type="http://schemas.openxmlformats.org/officeDocument/2006/relationships/slide" Target="/ppt/slides/slide7.xml" Id="R938f5942f733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2908cd6f5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3fedbd824eea" /><Relationship Type="http://schemas.openxmlformats.org/officeDocument/2006/relationships/theme" Target="/ppt/slideMasters/theme/theme1.xml" Id="R14802df49738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43fedbd82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a113aa175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68501d5f7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5b1b0fb82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08a8a7fac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a69cbca5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b6a92253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9c24ff80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WISETH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47 053 857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128 641 669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156 330 883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AHW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HOLAN WISETH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HOLAN WISETH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 TYRONE WISETH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 HORIZON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Kassefabrikkvegen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