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c220962ff94e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d4171ee0c24e11"/>
  </p:sldMasterIdLst>
  <p:sldIdLst>
    <p:sldId xmlns:r="http://schemas.openxmlformats.org/officeDocument/2006/relationships" id="256" r:id="R64874215026d43c7"/>
    <p:sldId xmlns:r="http://schemas.openxmlformats.org/officeDocument/2006/relationships" id="257" r:id="R4687205c638a4b73"/>
    <p:sldId xmlns:r="http://schemas.openxmlformats.org/officeDocument/2006/relationships" id="258" r:id="Rc92c6b0c8e9944a8"/>
    <p:sldId xmlns:r="http://schemas.openxmlformats.org/officeDocument/2006/relationships" id="259" r:id="R86bc37b866aa4097"/>
    <p:sldId xmlns:r="http://schemas.openxmlformats.org/officeDocument/2006/relationships" id="260" r:id="R32dc070d3aeb4359"/>
    <p:sldId xmlns:r="http://schemas.openxmlformats.org/officeDocument/2006/relationships" id="261" r:id="R79334f9410fe4bf5"/>
    <p:sldId xmlns:r="http://schemas.openxmlformats.org/officeDocument/2006/relationships" id="262" r:id="R922d8a9ae339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4171ee0c24e11" /><Relationship Type="http://schemas.openxmlformats.org/officeDocument/2006/relationships/slide" Target="/ppt/slides/slide1.xml" Id="R64874215026d43c7" /><Relationship Type="http://schemas.openxmlformats.org/officeDocument/2006/relationships/slide" Target="/ppt/slides/slide2.xml" Id="R4687205c638a4b73" /><Relationship Type="http://schemas.openxmlformats.org/officeDocument/2006/relationships/slide" Target="/ppt/slides/slide3.xml" Id="Rc92c6b0c8e9944a8" /><Relationship Type="http://schemas.openxmlformats.org/officeDocument/2006/relationships/slide" Target="/ppt/slides/slide4.xml" Id="R86bc37b866aa4097" /><Relationship Type="http://schemas.openxmlformats.org/officeDocument/2006/relationships/slide" Target="/ppt/slides/slide5.xml" Id="R32dc070d3aeb4359" /><Relationship Type="http://schemas.openxmlformats.org/officeDocument/2006/relationships/slide" Target="/ppt/slides/slide6.xml" Id="R79334f9410fe4bf5" /><Relationship Type="http://schemas.openxmlformats.org/officeDocument/2006/relationships/slide" Target="/ppt/slides/slide7.xml" Id="R922d8a9ae339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5d04bda6a4b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f2270b0e24dd1" /><Relationship Type="http://schemas.openxmlformats.org/officeDocument/2006/relationships/theme" Target="/ppt/slideMasters/theme/theme1.xml" Id="R3c44fa5c664b48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f2270b0e24d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40767e1d2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1ba3f6d27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1ea4b103e4c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6e1fcceb84b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9221c1ff04b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f5720c3d4e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c075b3e45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