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210ebbb5c9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3af76b913946bd"/>
  </p:sldMasterIdLst>
  <p:sldIdLst>
    <p:sldId xmlns:r="http://schemas.openxmlformats.org/officeDocument/2006/relationships" id="256" r:id="Rd5e983c83efe473d"/>
    <p:sldId xmlns:r="http://schemas.openxmlformats.org/officeDocument/2006/relationships" id="257" r:id="Rb0b7fb1611ab4957"/>
    <p:sldId xmlns:r="http://schemas.openxmlformats.org/officeDocument/2006/relationships" id="258" r:id="R5f9da83dcf6341cb"/>
    <p:sldId xmlns:r="http://schemas.openxmlformats.org/officeDocument/2006/relationships" id="259" r:id="Rc576a95a92734e4d"/>
    <p:sldId xmlns:r="http://schemas.openxmlformats.org/officeDocument/2006/relationships" id="260" r:id="Rbf4f1262868b42cb"/>
    <p:sldId xmlns:r="http://schemas.openxmlformats.org/officeDocument/2006/relationships" id="261" r:id="R7b463bf99cf94b47"/>
    <p:sldId xmlns:r="http://schemas.openxmlformats.org/officeDocument/2006/relationships" id="262" r:id="Rba918e3f30a6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af76b913946bd" /><Relationship Type="http://schemas.openxmlformats.org/officeDocument/2006/relationships/slide" Target="/ppt/slides/slide1.xml" Id="Rd5e983c83efe473d" /><Relationship Type="http://schemas.openxmlformats.org/officeDocument/2006/relationships/slide" Target="/ppt/slides/slide2.xml" Id="Rb0b7fb1611ab4957" /><Relationship Type="http://schemas.openxmlformats.org/officeDocument/2006/relationships/slide" Target="/ppt/slides/slide3.xml" Id="R5f9da83dcf6341cb" /><Relationship Type="http://schemas.openxmlformats.org/officeDocument/2006/relationships/slide" Target="/ppt/slides/slide4.xml" Id="Rc576a95a92734e4d" /><Relationship Type="http://schemas.openxmlformats.org/officeDocument/2006/relationships/slide" Target="/ppt/slides/slide5.xml" Id="Rbf4f1262868b42cb" /><Relationship Type="http://schemas.openxmlformats.org/officeDocument/2006/relationships/slide" Target="/ppt/slides/slide6.xml" Id="R7b463bf99cf94b47" /><Relationship Type="http://schemas.openxmlformats.org/officeDocument/2006/relationships/slide" Target="/ppt/slides/slide7.xml" Id="Rba918e3f30a6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a53b839a042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4ffb5a1c04707" /><Relationship Type="http://schemas.openxmlformats.org/officeDocument/2006/relationships/theme" Target="/ppt/slideMasters/theme/theme1.xml" Id="R65a595f04b414c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94ffb5a1c0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76f6e7a1149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7a6e1f3f540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ed25110c40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948c48a6f42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8bb292581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42313934d49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af935900b47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SJA INVEST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−799 501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313 507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179 814 980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265 482 642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FLØYSAND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Wernersholmvegen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