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2015da503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a80c8df904591"/>
  </p:sldMasterIdLst>
  <p:sldIdLst>
    <p:sldId xmlns:r="http://schemas.openxmlformats.org/officeDocument/2006/relationships" id="256" r:id="R97bb4356c7b04ff1"/>
    <p:sldId xmlns:r="http://schemas.openxmlformats.org/officeDocument/2006/relationships" id="257" r:id="R766fc025a78f4105"/>
    <p:sldId xmlns:r="http://schemas.openxmlformats.org/officeDocument/2006/relationships" id="258" r:id="Rd23350e5905040af"/>
    <p:sldId xmlns:r="http://schemas.openxmlformats.org/officeDocument/2006/relationships" id="259" r:id="R8ab0678e99d248be"/>
    <p:sldId xmlns:r="http://schemas.openxmlformats.org/officeDocument/2006/relationships" id="260" r:id="Rbc75176a3c244ff7"/>
    <p:sldId xmlns:r="http://schemas.openxmlformats.org/officeDocument/2006/relationships" id="261" r:id="R09ce72b58a2d46a1"/>
    <p:sldId xmlns:r="http://schemas.openxmlformats.org/officeDocument/2006/relationships" id="262" r:id="R9031842163ba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a80c8df904591" /><Relationship Type="http://schemas.openxmlformats.org/officeDocument/2006/relationships/slide" Target="/ppt/slides/slide1.xml" Id="R97bb4356c7b04ff1" /><Relationship Type="http://schemas.openxmlformats.org/officeDocument/2006/relationships/slide" Target="/ppt/slides/slide2.xml" Id="R766fc025a78f4105" /><Relationship Type="http://schemas.openxmlformats.org/officeDocument/2006/relationships/slide" Target="/ppt/slides/slide3.xml" Id="Rd23350e5905040af" /><Relationship Type="http://schemas.openxmlformats.org/officeDocument/2006/relationships/slide" Target="/ppt/slides/slide4.xml" Id="R8ab0678e99d248be" /><Relationship Type="http://schemas.openxmlformats.org/officeDocument/2006/relationships/slide" Target="/ppt/slides/slide5.xml" Id="Rbc75176a3c244ff7" /><Relationship Type="http://schemas.openxmlformats.org/officeDocument/2006/relationships/slide" Target="/ppt/slides/slide6.xml" Id="R09ce72b58a2d46a1" /><Relationship Type="http://schemas.openxmlformats.org/officeDocument/2006/relationships/slide" Target="/ppt/slides/slide7.xml" Id="R9031842163ba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f3fa68091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e901ced24c3c" /><Relationship Type="http://schemas.openxmlformats.org/officeDocument/2006/relationships/theme" Target="/ppt/slideMasters/theme/theme1.xml" Id="R15cec18e0301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6e901ced2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b26ff040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3e5575bb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8716aced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3c251830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b44a374cf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c10b9624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009d4be61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ASKHEIM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89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eivindaskheim@mac.com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ASKHEIM HOLDING AS</a:t>
            </a:r>
          </a:p>
        </p:txBody>
      </p:sp>
    </p:spTree>
  </p:cSld>
  <p:clrMapOvr>
    <a:masterClrMapping xmlns:a="http://schemas.openxmlformats.org/drawingml/2006/main"/>
  </p:clrMapOvr>
</p:sld>
</file>